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sldIdLst>
    <p:sldId id="349" r:id="rId5"/>
    <p:sldId id="334" r:id="rId6"/>
    <p:sldId id="353" r:id="rId7"/>
    <p:sldId id="354" r:id="rId8"/>
    <p:sldId id="356" r:id="rId9"/>
    <p:sldId id="355" r:id="rId10"/>
    <p:sldId id="342" r:id="rId11"/>
    <p:sldId id="357" r:id="rId12"/>
    <p:sldId id="360" r:id="rId13"/>
    <p:sldId id="361" r:id="rId14"/>
    <p:sldId id="368" r:id="rId15"/>
    <p:sldId id="363" r:id="rId16"/>
    <p:sldId id="367" r:id="rId17"/>
    <p:sldId id="365" r:id="rId18"/>
    <p:sldId id="366" r:id="rId19"/>
    <p:sldId id="343" r:id="rId20"/>
    <p:sldId id="344" r:id="rId21"/>
    <p:sldId id="345" r:id="rId22"/>
    <p:sldId id="346" r:id="rId23"/>
    <p:sldId id="358" r:id="rId24"/>
    <p:sldId id="359" r:id="rId25"/>
    <p:sldId id="34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FF"/>
    <a:srgbClr val="F200FB"/>
    <a:srgbClr val="11033B"/>
    <a:srgbClr val="3628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83CA7-5D8E-06A5-06EB-61DF1DDF1A95}" v="2078" dt="2025-03-27T04:46:58.070"/>
    <p1510:client id="{B2FED130-10C0-F27A-1E8A-BE5566E9776E}" v="183" dt="2025-03-28T03:04:31.618"/>
    <p1510:client id="{BF6DC5D4-C718-94B9-3D39-E236E5CA2E79}" v="1258" dt="2025-03-28T04:53:34.8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ac Latta" userId="S::t00239008@mytru.ca::0deb3ce6-091f-4474-a705-6615adb8772b" providerId="AD" clId="Web-{96A83CA7-5D8E-06A5-06EB-61DF1DDF1A95}"/>
    <pc:docChg chg="addSld delSld modSld sldOrd">
      <pc:chgData name="Isaac Latta" userId="S::t00239008@mytru.ca::0deb3ce6-091f-4474-a705-6615adb8772b" providerId="AD" clId="Web-{96A83CA7-5D8E-06A5-06EB-61DF1DDF1A95}" dt="2025-03-27T04:46:58.070" v="2270" actId="20577"/>
      <pc:docMkLst>
        <pc:docMk/>
      </pc:docMkLst>
      <pc:sldChg chg="addSp delSp modSp ord">
        <pc:chgData name="Isaac Latta" userId="S::t00239008@mytru.ca::0deb3ce6-091f-4474-a705-6615adb8772b" providerId="AD" clId="Web-{96A83CA7-5D8E-06A5-06EB-61DF1DDF1A95}" dt="2025-03-27T02:30:29.922" v="169"/>
        <pc:sldMkLst>
          <pc:docMk/>
          <pc:sldMk cId="3652319047" sldId="334"/>
        </pc:sldMkLst>
        <pc:spChg chg="mod">
          <ac:chgData name="Isaac Latta" userId="S::t00239008@mytru.ca::0deb3ce6-091f-4474-a705-6615adb8772b" providerId="AD" clId="Web-{96A83CA7-5D8E-06A5-06EB-61DF1DDF1A95}" dt="2025-03-27T02:23:28.620" v="110" actId="1076"/>
          <ac:spMkLst>
            <pc:docMk/>
            <pc:sldMk cId="3652319047" sldId="334"/>
            <ac:spMk id="2" creationId="{913239E9-6C2F-0D7A-050D-CD1A5D8CE44F}"/>
          </ac:spMkLst>
        </pc:spChg>
        <pc:spChg chg="mod">
          <ac:chgData name="Isaac Latta" userId="S::t00239008@mytru.ca::0deb3ce6-091f-4474-a705-6615adb8772b" providerId="AD" clId="Web-{96A83CA7-5D8E-06A5-06EB-61DF1DDF1A95}" dt="2025-03-27T02:23:16.026" v="108" actId="20577"/>
          <ac:spMkLst>
            <pc:docMk/>
            <pc:sldMk cId="3652319047" sldId="334"/>
            <ac:spMk id="4" creationId="{9DD0FCE1-0E8E-E28B-F7DD-B2BFE77E7154}"/>
          </ac:spMkLst>
        </pc:spChg>
        <pc:spChg chg="mod">
          <ac:chgData name="Isaac Latta" userId="S::t00239008@mytru.ca::0deb3ce6-091f-4474-a705-6615adb8772b" providerId="AD" clId="Web-{96A83CA7-5D8E-06A5-06EB-61DF1DDF1A95}" dt="2025-03-27T02:23:26.276" v="109" actId="1076"/>
          <ac:spMkLst>
            <pc:docMk/>
            <pc:sldMk cId="3652319047" sldId="334"/>
            <ac:spMk id="5" creationId="{AB25C3C7-E6FA-3C62-FB2D-B48CB3849C35}"/>
          </ac:spMkLst>
        </pc:spChg>
        <pc:spChg chg="add del mod">
          <ac:chgData name="Isaac Latta" userId="S::t00239008@mytru.ca::0deb3ce6-091f-4474-a705-6615adb8772b" providerId="AD" clId="Web-{96A83CA7-5D8E-06A5-06EB-61DF1DDF1A95}" dt="2025-03-27T02:21:21.790" v="11"/>
          <ac:spMkLst>
            <pc:docMk/>
            <pc:sldMk cId="3652319047" sldId="334"/>
            <ac:spMk id="7" creationId="{7706888C-989A-4DCF-9508-1E5B996B2AB6}"/>
          </ac:spMkLst>
        </pc:spChg>
        <pc:picChg chg="del mod">
          <ac:chgData name="Isaac Latta" userId="S::t00239008@mytru.ca::0deb3ce6-091f-4474-a705-6615adb8772b" providerId="AD" clId="Web-{96A83CA7-5D8E-06A5-06EB-61DF1DDF1A95}" dt="2025-03-27T02:10:57.579" v="1"/>
          <ac:picMkLst>
            <pc:docMk/>
            <pc:sldMk cId="3652319047" sldId="334"/>
            <ac:picMk id="44" creationId="{4A388B0F-F612-7554-040A-2E592E43A9F7}"/>
          </ac:picMkLst>
        </pc:picChg>
      </pc:sldChg>
      <pc:sldChg chg="del">
        <pc:chgData name="Isaac Latta" userId="S::t00239008@mytru.ca::0deb3ce6-091f-4474-a705-6615adb8772b" providerId="AD" clId="Web-{96A83CA7-5D8E-06A5-06EB-61DF1DDF1A95}" dt="2025-03-27T02:27:06.310" v="142"/>
        <pc:sldMkLst>
          <pc:docMk/>
          <pc:sldMk cId="3468389079" sldId="335"/>
        </pc:sldMkLst>
      </pc:sldChg>
      <pc:sldChg chg="addSp delSp modSp ord">
        <pc:chgData name="Isaac Latta" userId="S::t00239008@mytru.ca::0deb3ce6-091f-4474-a705-6615adb8772b" providerId="AD" clId="Web-{96A83CA7-5D8E-06A5-06EB-61DF1DDF1A95}" dt="2025-03-27T03:46:24.166" v="1695"/>
        <pc:sldMkLst>
          <pc:docMk/>
          <pc:sldMk cId="757559246" sldId="342"/>
        </pc:sldMkLst>
        <pc:spChg chg="mod">
          <ac:chgData name="Isaac Latta" userId="S::t00239008@mytru.ca::0deb3ce6-091f-4474-a705-6615adb8772b" providerId="AD" clId="Web-{96A83CA7-5D8E-06A5-06EB-61DF1DDF1A95}" dt="2025-03-27T03:42:01.663" v="1669" actId="20577"/>
          <ac:spMkLst>
            <pc:docMk/>
            <pc:sldMk cId="757559246" sldId="342"/>
            <ac:spMk id="3" creationId="{AF1817FD-E8E8-5B71-4CAB-95944CCD2F63}"/>
          </ac:spMkLst>
        </pc:spChg>
        <pc:spChg chg="mod">
          <ac:chgData name="Isaac Latta" userId="S::t00239008@mytru.ca::0deb3ce6-091f-4474-a705-6615adb8772b" providerId="AD" clId="Web-{96A83CA7-5D8E-06A5-06EB-61DF1DDF1A95}" dt="2025-03-27T03:44:15.399" v="1690" actId="1076"/>
          <ac:spMkLst>
            <pc:docMk/>
            <pc:sldMk cId="757559246" sldId="342"/>
            <ac:spMk id="5" creationId="{42CCDBB9-25CA-2843-D7F1-96D5F461EF7C}"/>
          </ac:spMkLst>
        </pc:spChg>
        <pc:spChg chg="del mod">
          <ac:chgData name="Isaac Latta" userId="S::t00239008@mytru.ca::0deb3ce6-091f-4474-a705-6615adb8772b" providerId="AD" clId="Web-{96A83CA7-5D8E-06A5-06EB-61DF1DDF1A95}" dt="2025-03-27T03:41:57.335" v="1660"/>
          <ac:spMkLst>
            <pc:docMk/>
            <pc:sldMk cId="757559246" sldId="342"/>
            <ac:spMk id="6" creationId="{262E4928-F26C-B85F-5677-F8520B0E788F}"/>
          </ac:spMkLst>
        </pc:spChg>
        <pc:spChg chg="add del mod">
          <ac:chgData name="Isaac Latta" userId="S::t00239008@mytru.ca::0deb3ce6-091f-4474-a705-6615adb8772b" providerId="AD" clId="Web-{96A83CA7-5D8E-06A5-06EB-61DF1DDF1A95}" dt="2025-03-27T03:42:15.600" v="1672"/>
          <ac:spMkLst>
            <pc:docMk/>
            <pc:sldMk cId="757559246" sldId="342"/>
            <ac:spMk id="6529" creationId="{EE77FAF1-D98C-D99F-7B25-90763BC61894}"/>
          </ac:spMkLst>
        </pc:spChg>
        <pc:graphicFrameChg chg="mod modGraphic">
          <ac:chgData name="Isaac Latta" userId="S::t00239008@mytru.ca::0deb3ce6-091f-4474-a705-6615adb8772b" providerId="AD" clId="Web-{96A83CA7-5D8E-06A5-06EB-61DF1DDF1A95}" dt="2025-03-27T03:44:10.867" v="1689" actId="1076"/>
          <ac:graphicFrameMkLst>
            <pc:docMk/>
            <pc:sldMk cId="757559246" sldId="342"/>
            <ac:graphicFrameMk id="7" creationId="{68CC0761-8E9E-4F81-06B7-C2E0B0560BDB}"/>
          </ac:graphicFrameMkLst>
        </pc:graphicFrameChg>
        <pc:picChg chg="add del mod">
          <ac:chgData name="Isaac Latta" userId="S::t00239008@mytru.ca::0deb3ce6-091f-4474-a705-6615adb8772b" providerId="AD" clId="Web-{96A83CA7-5D8E-06A5-06EB-61DF1DDF1A95}" dt="2025-03-27T03:38:58.535" v="1632"/>
          <ac:picMkLst>
            <pc:docMk/>
            <pc:sldMk cId="757559246" sldId="342"/>
            <ac:picMk id="6460" creationId="{5212FC66-C345-3C83-4B0E-3FD0734B22C0}"/>
          </ac:picMkLst>
        </pc:picChg>
        <pc:picChg chg="add mod">
          <ac:chgData name="Isaac Latta" userId="S::t00239008@mytru.ca::0deb3ce6-091f-4474-a705-6615adb8772b" providerId="AD" clId="Web-{96A83CA7-5D8E-06A5-06EB-61DF1DDF1A95}" dt="2025-03-27T03:44:20.086" v="1691" actId="1076"/>
          <ac:picMkLst>
            <pc:docMk/>
            <pc:sldMk cId="757559246" sldId="342"/>
            <ac:picMk id="6487" creationId="{62882A1F-F6ED-1087-6E78-3B92003CD6EC}"/>
          </ac:picMkLst>
        </pc:picChg>
        <pc:picChg chg="add mod">
          <ac:chgData name="Isaac Latta" userId="S::t00239008@mytru.ca::0deb3ce6-091f-4474-a705-6615adb8772b" providerId="AD" clId="Web-{96A83CA7-5D8E-06A5-06EB-61DF1DDF1A95}" dt="2025-03-27T03:44:22.367" v="1692" actId="1076"/>
          <ac:picMkLst>
            <pc:docMk/>
            <pc:sldMk cId="757559246" sldId="342"/>
            <ac:picMk id="6527" creationId="{139ECA17-7C13-84D9-464A-78AF8B8D1D86}"/>
          </ac:picMkLst>
        </pc:picChg>
        <pc:picChg chg="add mod">
          <ac:chgData name="Isaac Latta" userId="S::t00239008@mytru.ca::0deb3ce6-091f-4474-a705-6615adb8772b" providerId="AD" clId="Web-{96A83CA7-5D8E-06A5-06EB-61DF1DDF1A95}" dt="2025-03-27T03:44:25.836" v="1693" actId="1076"/>
          <ac:picMkLst>
            <pc:docMk/>
            <pc:sldMk cId="757559246" sldId="342"/>
            <ac:picMk id="6543" creationId="{A2BEB78A-B741-472D-FCA2-AF34B2A74412}"/>
          </ac:picMkLst>
        </pc:picChg>
      </pc:sldChg>
      <pc:sldChg chg="new del">
        <pc:chgData name="Isaac Latta" userId="S::t00239008@mytru.ca::0deb3ce6-091f-4474-a705-6615adb8772b" providerId="AD" clId="Web-{96A83CA7-5D8E-06A5-06EB-61DF1DDF1A95}" dt="2025-03-27T02:19:47.445" v="5"/>
        <pc:sldMkLst>
          <pc:docMk/>
          <pc:sldMk cId="562793266" sldId="348"/>
        </pc:sldMkLst>
      </pc:sldChg>
      <pc:sldChg chg="addSp delSp modSp new del">
        <pc:chgData name="Isaac Latta" userId="S::t00239008@mytru.ca::0deb3ce6-091f-4474-a705-6615adb8772b" providerId="AD" clId="Web-{96A83CA7-5D8E-06A5-06EB-61DF1DDF1A95}" dt="2025-03-27T02:30:10.797" v="167"/>
        <pc:sldMkLst>
          <pc:docMk/>
          <pc:sldMk cId="4089364454" sldId="348"/>
        </pc:sldMkLst>
        <pc:spChg chg="del mod">
          <ac:chgData name="Isaac Latta" userId="S::t00239008@mytru.ca::0deb3ce6-091f-4474-a705-6615adb8772b" providerId="AD" clId="Web-{96A83CA7-5D8E-06A5-06EB-61DF1DDF1A95}" dt="2025-03-27T02:20:12.540" v="9"/>
          <ac:spMkLst>
            <pc:docMk/>
            <pc:sldMk cId="4089364454" sldId="348"/>
            <ac:spMk id="2" creationId="{510AC1B6-81A4-F025-B704-B61B620A6BF8}"/>
          </ac:spMkLst>
        </pc:spChg>
        <pc:spChg chg="del mod">
          <ac:chgData name="Isaac Latta" userId="S::t00239008@mytru.ca::0deb3ce6-091f-4474-a705-6615adb8772b" providerId="AD" clId="Web-{96A83CA7-5D8E-06A5-06EB-61DF1DDF1A95}" dt="2025-03-27T02:24:12.402" v="113"/>
          <ac:spMkLst>
            <pc:docMk/>
            <pc:sldMk cId="4089364454" sldId="348"/>
            <ac:spMk id="3" creationId="{37849DF3-12CE-7E29-5400-B4134FA79E32}"/>
          </ac:spMkLst>
        </pc:spChg>
        <pc:spChg chg="add del mod">
          <ac:chgData name="Isaac Latta" userId="S::t00239008@mytru.ca::0deb3ce6-091f-4474-a705-6615adb8772b" providerId="AD" clId="Web-{96A83CA7-5D8E-06A5-06EB-61DF1DDF1A95}" dt="2025-03-27T02:25:01.418" v="127"/>
          <ac:spMkLst>
            <pc:docMk/>
            <pc:sldMk cId="4089364454" sldId="348"/>
            <ac:spMk id="5" creationId="{CBC7F00D-55F4-E785-DD32-3ADA38C8AD6F}"/>
          </ac:spMkLst>
        </pc:spChg>
        <pc:spChg chg="add mod">
          <ac:chgData name="Isaac Latta" userId="S::t00239008@mytru.ca::0deb3ce6-091f-4474-a705-6615adb8772b" providerId="AD" clId="Web-{96A83CA7-5D8E-06A5-06EB-61DF1DDF1A95}" dt="2025-03-27T02:26:15.153" v="141" actId="20577"/>
          <ac:spMkLst>
            <pc:docMk/>
            <pc:sldMk cId="4089364454" sldId="348"/>
            <ac:spMk id="7" creationId="{3D621FD1-A87C-2216-EABC-C7B62B32DDBA}"/>
          </ac:spMkLst>
        </pc:spChg>
        <pc:picChg chg="add mod">
          <ac:chgData name="Isaac Latta" userId="S::t00239008@mytru.ca::0deb3ce6-091f-4474-a705-6615adb8772b" providerId="AD" clId="Web-{96A83CA7-5D8E-06A5-06EB-61DF1DDF1A95}" dt="2025-03-27T02:24:32.652" v="118" actId="1076"/>
          <ac:picMkLst>
            <pc:docMk/>
            <pc:sldMk cId="4089364454" sldId="348"/>
            <ac:picMk id="4" creationId="{783C47EF-BB25-6BE7-A269-6E3678E182B1}"/>
          </ac:picMkLst>
        </pc:picChg>
      </pc:sldChg>
      <pc:sldChg chg="addSp delSp modSp add ord replId">
        <pc:chgData name="Isaac Latta" userId="S::t00239008@mytru.ca::0deb3ce6-091f-4474-a705-6615adb8772b" providerId="AD" clId="Web-{96A83CA7-5D8E-06A5-06EB-61DF1DDF1A95}" dt="2025-03-27T02:30:28.610" v="168"/>
        <pc:sldMkLst>
          <pc:docMk/>
          <pc:sldMk cId="1494701516" sldId="349"/>
        </pc:sldMkLst>
        <pc:spChg chg="mod">
          <ac:chgData name="Isaac Latta" userId="S::t00239008@mytru.ca::0deb3ce6-091f-4474-a705-6615adb8772b" providerId="AD" clId="Web-{96A83CA7-5D8E-06A5-06EB-61DF1DDF1A95}" dt="2025-03-27T02:29:05.765" v="166" actId="20577"/>
          <ac:spMkLst>
            <pc:docMk/>
            <pc:sldMk cId="1494701516" sldId="349"/>
            <ac:spMk id="2" creationId="{D203E430-B2BF-8F1E-B4D4-E16189BC4986}"/>
          </ac:spMkLst>
        </pc:spChg>
        <pc:spChg chg="del">
          <ac:chgData name="Isaac Latta" userId="S::t00239008@mytru.ca::0deb3ce6-091f-4474-a705-6615adb8772b" providerId="AD" clId="Web-{96A83CA7-5D8E-06A5-06EB-61DF1DDF1A95}" dt="2025-03-27T02:27:48.592" v="153"/>
          <ac:spMkLst>
            <pc:docMk/>
            <pc:sldMk cId="1494701516" sldId="349"/>
            <ac:spMk id="3" creationId="{F21F3B0F-4C47-36CD-A8A9-9722B672CE3A}"/>
          </ac:spMkLst>
        </pc:spChg>
        <pc:spChg chg="del">
          <ac:chgData name="Isaac Latta" userId="S::t00239008@mytru.ca::0deb3ce6-091f-4474-a705-6615adb8772b" providerId="AD" clId="Web-{96A83CA7-5D8E-06A5-06EB-61DF1DDF1A95}" dt="2025-03-27T02:27:43.920" v="152"/>
          <ac:spMkLst>
            <pc:docMk/>
            <pc:sldMk cId="1494701516" sldId="349"/>
            <ac:spMk id="4" creationId="{F4C6469F-DA99-9E93-0371-8D82DBCED517}"/>
          </ac:spMkLst>
        </pc:spChg>
        <pc:spChg chg="del">
          <ac:chgData name="Isaac Latta" userId="S::t00239008@mytru.ca::0deb3ce6-091f-4474-a705-6615adb8772b" providerId="AD" clId="Web-{96A83CA7-5D8E-06A5-06EB-61DF1DDF1A95}" dt="2025-03-27T02:27:33.326" v="150"/>
          <ac:spMkLst>
            <pc:docMk/>
            <pc:sldMk cId="1494701516" sldId="349"/>
            <ac:spMk id="5" creationId="{BCC858F1-58BD-A438-BCBB-61EECA978BE0}"/>
          </ac:spMkLst>
        </pc:spChg>
        <pc:spChg chg="add del mod">
          <ac:chgData name="Isaac Latta" userId="S::t00239008@mytru.ca::0deb3ce6-091f-4474-a705-6615adb8772b" providerId="AD" clId="Web-{96A83CA7-5D8E-06A5-06EB-61DF1DDF1A95}" dt="2025-03-27T02:27:36.686" v="151"/>
          <ac:spMkLst>
            <pc:docMk/>
            <pc:sldMk cId="1494701516" sldId="349"/>
            <ac:spMk id="7" creationId="{326C3C30-12A5-AD93-D18A-87F9AD980DBF}"/>
          </ac:spMkLst>
        </pc:spChg>
        <pc:spChg chg="del">
          <ac:chgData name="Isaac Latta" userId="S::t00239008@mytru.ca::0deb3ce6-091f-4474-a705-6615adb8772b" providerId="AD" clId="Web-{96A83CA7-5D8E-06A5-06EB-61DF1DDF1A95}" dt="2025-03-27T02:27:52.655" v="154"/>
          <ac:spMkLst>
            <pc:docMk/>
            <pc:sldMk cId="1494701516" sldId="349"/>
            <ac:spMk id="11" creationId="{3F81BB58-A6E4-58F6-6723-9A47B389EB7B}"/>
          </ac:spMkLst>
        </pc:spChg>
        <pc:picChg chg="add mod ord">
          <ac:chgData name="Isaac Latta" userId="S::t00239008@mytru.ca::0deb3ce6-091f-4474-a705-6615adb8772b" providerId="AD" clId="Web-{96A83CA7-5D8E-06A5-06EB-61DF1DDF1A95}" dt="2025-03-27T02:28:42.530" v="160" actId="14100"/>
          <ac:picMkLst>
            <pc:docMk/>
            <pc:sldMk cId="1494701516" sldId="349"/>
            <ac:picMk id="8" creationId="{2E0C0C99-7B05-20C8-B682-2ED10EECC36A}"/>
          </ac:picMkLst>
        </pc:picChg>
      </pc:sldChg>
      <pc:sldChg chg="new del">
        <pc:chgData name="Isaac Latta" userId="S::t00239008@mytru.ca::0deb3ce6-091f-4474-a705-6615adb8772b" providerId="AD" clId="Web-{96A83CA7-5D8E-06A5-06EB-61DF1DDF1A95}" dt="2025-03-27T02:19:48.649" v="6"/>
        <pc:sldMkLst>
          <pc:docMk/>
          <pc:sldMk cId="1682588204" sldId="349"/>
        </pc:sldMkLst>
      </pc:sldChg>
      <pc:sldChg chg="addSp delSp modSp new del mod ord modClrScheme chgLayout">
        <pc:chgData name="Isaac Latta" userId="S::t00239008@mytru.ca::0deb3ce6-091f-4474-a705-6615adb8772b" providerId="AD" clId="Web-{96A83CA7-5D8E-06A5-06EB-61DF1DDF1A95}" dt="2025-03-27T02:58:26.755" v="742"/>
        <pc:sldMkLst>
          <pc:docMk/>
          <pc:sldMk cId="2654814505" sldId="350"/>
        </pc:sldMkLst>
        <pc:spChg chg="del">
          <ac:chgData name="Isaac Latta" userId="S::t00239008@mytru.ca::0deb3ce6-091f-4474-a705-6615adb8772b" providerId="AD" clId="Web-{96A83CA7-5D8E-06A5-06EB-61DF1DDF1A95}" dt="2025-03-27T02:43:07.681" v="432"/>
          <ac:spMkLst>
            <pc:docMk/>
            <pc:sldMk cId="2654814505" sldId="350"/>
            <ac:spMk id="2" creationId="{E3FDB999-44F3-568F-DFFA-D4C2FA405924}"/>
          </ac:spMkLst>
        </pc:spChg>
        <pc:spChg chg="del">
          <ac:chgData name="Isaac Latta" userId="S::t00239008@mytru.ca::0deb3ce6-091f-4474-a705-6615adb8772b" providerId="AD" clId="Web-{96A83CA7-5D8E-06A5-06EB-61DF1DDF1A95}" dt="2025-03-27T02:43:07.681" v="432"/>
          <ac:spMkLst>
            <pc:docMk/>
            <pc:sldMk cId="2654814505" sldId="350"/>
            <ac:spMk id="3" creationId="{FC037A58-2A5E-469E-7799-E29655618540}"/>
          </ac:spMkLst>
        </pc:spChg>
        <pc:spChg chg="del">
          <ac:chgData name="Isaac Latta" userId="S::t00239008@mytru.ca::0deb3ce6-091f-4474-a705-6615adb8772b" providerId="AD" clId="Web-{96A83CA7-5D8E-06A5-06EB-61DF1DDF1A95}" dt="2025-03-27T02:42:54.134" v="431"/>
          <ac:spMkLst>
            <pc:docMk/>
            <pc:sldMk cId="2654814505" sldId="350"/>
            <ac:spMk id="4" creationId="{FE9CEDEF-85BA-7ADA-8698-DD8F40499B67}"/>
          </ac:spMkLst>
        </pc:spChg>
        <pc:spChg chg="del">
          <ac:chgData name="Isaac Latta" userId="S::t00239008@mytru.ca::0deb3ce6-091f-4474-a705-6615adb8772b" providerId="AD" clId="Web-{96A83CA7-5D8E-06A5-06EB-61DF1DDF1A95}" dt="2025-03-27T02:43:07.681" v="432"/>
          <ac:spMkLst>
            <pc:docMk/>
            <pc:sldMk cId="2654814505" sldId="350"/>
            <ac:spMk id="5" creationId="{73F1298A-1081-D529-8408-32AE8AB8B649}"/>
          </ac:spMkLst>
        </pc:spChg>
        <pc:spChg chg="mod ord">
          <ac:chgData name="Isaac Latta" userId="S::t00239008@mytru.ca::0deb3ce6-091f-4474-a705-6615adb8772b" providerId="AD" clId="Web-{96A83CA7-5D8E-06A5-06EB-61DF1DDF1A95}" dt="2025-03-27T02:43:07.681" v="432"/>
          <ac:spMkLst>
            <pc:docMk/>
            <pc:sldMk cId="2654814505" sldId="350"/>
            <ac:spMk id="6" creationId="{825FA927-D117-C065-9A19-57AD074EE043}"/>
          </ac:spMkLst>
        </pc:spChg>
        <pc:spChg chg="mod">
          <ac:chgData name="Isaac Latta" userId="S::t00239008@mytru.ca::0deb3ce6-091f-4474-a705-6615adb8772b" providerId="AD" clId="Web-{96A83CA7-5D8E-06A5-06EB-61DF1DDF1A95}" dt="2025-03-27T02:43:07.681" v="432"/>
          <ac:spMkLst>
            <pc:docMk/>
            <pc:sldMk cId="2654814505" sldId="350"/>
            <ac:spMk id="7" creationId="{D3685ED2-8A45-84F3-CBB6-C8FE22869FF2}"/>
          </ac:spMkLst>
        </pc:spChg>
        <pc:spChg chg="add mod">
          <ac:chgData name="Isaac Latta" userId="S::t00239008@mytru.ca::0deb3ce6-091f-4474-a705-6615adb8772b" providerId="AD" clId="Web-{96A83CA7-5D8E-06A5-06EB-61DF1DDF1A95}" dt="2025-03-27T02:43:07.681" v="432"/>
          <ac:spMkLst>
            <pc:docMk/>
            <pc:sldMk cId="2654814505" sldId="350"/>
            <ac:spMk id="13" creationId="{4C56DC87-8A7C-BA56-819A-5723DCCEB701}"/>
          </ac:spMkLst>
        </pc:spChg>
        <pc:spChg chg="add mod">
          <ac:chgData name="Isaac Latta" userId="S::t00239008@mytru.ca::0deb3ce6-091f-4474-a705-6615adb8772b" providerId="AD" clId="Web-{96A83CA7-5D8E-06A5-06EB-61DF1DDF1A95}" dt="2025-03-27T02:43:07.681" v="432"/>
          <ac:spMkLst>
            <pc:docMk/>
            <pc:sldMk cId="2654814505" sldId="350"/>
            <ac:spMk id="15" creationId="{2F1671C4-B8F9-D3ED-4176-74F3AC2F8220}"/>
          </ac:spMkLst>
        </pc:spChg>
        <pc:picChg chg="add mod ord">
          <ac:chgData name="Isaac Latta" userId="S::t00239008@mytru.ca::0deb3ce6-091f-4474-a705-6615adb8772b" providerId="AD" clId="Web-{96A83CA7-5D8E-06A5-06EB-61DF1DDF1A95}" dt="2025-03-27T02:43:07.681" v="432"/>
          <ac:picMkLst>
            <pc:docMk/>
            <pc:sldMk cId="2654814505" sldId="350"/>
            <ac:picMk id="8" creationId="{6D2A5AA5-AF60-DC02-0530-EFF57F7EF26D}"/>
          </ac:picMkLst>
        </pc:picChg>
      </pc:sldChg>
      <pc:sldChg chg="modSp add del ord replId">
        <pc:chgData name="Isaac Latta" userId="S::t00239008@mytru.ca::0deb3ce6-091f-4474-a705-6615adb8772b" providerId="AD" clId="Web-{96A83CA7-5D8E-06A5-06EB-61DF1DDF1A95}" dt="2025-03-27T02:58:14.787" v="741"/>
        <pc:sldMkLst>
          <pc:docMk/>
          <pc:sldMk cId="1124492304" sldId="351"/>
        </pc:sldMkLst>
        <pc:spChg chg="mod">
          <ac:chgData name="Isaac Latta" userId="S::t00239008@mytru.ca::0deb3ce6-091f-4474-a705-6615adb8772b" providerId="AD" clId="Web-{96A83CA7-5D8E-06A5-06EB-61DF1DDF1A95}" dt="2025-03-27T02:32:47.424" v="184" actId="1076"/>
          <ac:spMkLst>
            <pc:docMk/>
            <pc:sldMk cId="1124492304" sldId="351"/>
            <ac:spMk id="2" creationId="{F06EDB72-6760-9362-84FC-EB6E519C8CD1}"/>
          </ac:spMkLst>
        </pc:spChg>
        <pc:spChg chg="mod">
          <ac:chgData name="Isaac Latta" userId="S::t00239008@mytru.ca::0deb3ce6-091f-4474-a705-6615adb8772b" providerId="AD" clId="Web-{96A83CA7-5D8E-06A5-06EB-61DF1DDF1A95}" dt="2025-03-27T02:35:28.832" v="236" actId="20577"/>
          <ac:spMkLst>
            <pc:docMk/>
            <pc:sldMk cId="1124492304" sldId="351"/>
            <ac:spMk id="5" creationId="{FB5400F3-6BBD-C63F-7A02-626FF4402054}"/>
          </ac:spMkLst>
        </pc:spChg>
      </pc:sldChg>
      <pc:sldChg chg="addSp delSp modSp add del ord replId">
        <pc:chgData name="Isaac Latta" userId="S::t00239008@mytru.ca::0deb3ce6-091f-4474-a705-6615adb8772b" providerId="AD" clId="Web-{96A83CA7-5D8E-06A5-06EB-61DF1DDF1A95}" dt="2025-03-27T02:58:12.786" v="740"/>
        <pc:sldMkLst>
          <pc:docMk/>
          <pc:sldMk cId="3010138402" sldId="352"/>
        </pc:sldMkLst>
        <pc:spChg chg="mod">
          <ac:chgData name="Isaac Latta" userId="S::t00239008@mytru.ca::0deb3ce6-091f-4474-a705-6615adb8772b" providerId="AD" clId="Web-{96A83CA7-5D8E-06A5-06EB-61DF1DDF1A95}" dt="2025-03-27T02:35:47.020" v="245" actId="20577"/>
          <ac:spMkLst>
            <pc:docMk/>
            <pc:sldMk cId="3010138402" sldId="352"/>
            <ac:spMk id="2" creationId="{6D843A7B-CAA6-E40C-528F-3675E50B449A}"/>
          </ac:spMkLst>
        </pc:spChg>
        <pc:spChg chg="add del mod">
          <ac:chgData name="Isaac Latta" userId="S::t00239008@mytru.ca::0deb3ce6-091f-4474-a705-6615adb8772b" providerId="AD" clId="Web-{96A83CA7-5D8E-06A5-06EB-61DF1DDF1A95}" dt="2025-03-27T02:49:17.045" v="442"/>
          <ac:spMkLst>
            <pc:docMk/>
            <pc:sldMk cId="3010138402" sldId="352"/>
            <ac:spMk id="5" creationId="{D4A56B41-A487-2382-1144-015A22BF0C2F}"/>
          </ac:spMkLst>
        </pc:spChg>
        <pc:spChg chg="add del mod">
          <ac:chgData name="Isaac Latta" userId="S::t00239008@mytru.ca::0deb3ce6-091f-4474-a705-6615adb8772b" providerId="AD" clId="Web-{96A83CA7-5D8E-06A5-06EB-61DF1DDF1A95}" dt="2025-03-27T02:49:17.045" v="442"/>
          <ac:spMkLst>
            <pc:docMk/>
            <pc:sldMk cId="3010138402" sldId="352"/>
            <ac:spMk id="9" creationId="{2FA8EE00-273B-D3C3-4DE6-47729F57C694}"/>
          </ac:spMkLst>
        </pc:spChg>
        <pc:picChg chg="add del mod">
          <ac:chgData name="Isaac Latta" userId="S::t00239008@mytru.ca::0deb3ce6-091f-4474-a705-6615adb8772b" providerId="AD" clId="Web-{96A83CA7-5D8E-06A5-06EB-61DF1DDF1A95}" dt="2025-03-27T02:46:26.700" v="438"/>
          <ac:picMkLst>
            <pc:docMk/>
            <pc:sldMk cId="3010138402" sldId="352"/>
            <ac:picMk id="6" creationId="{C8990DBA-4A7D-B6B4-00AC-AF3E29E74754}"/>
          </ac:picMkLst>
        </pc:picChg>
        <pc:picChg chg="add del mod">
          <ac:chgData name="Isaac Latta" userId="S::t00239008@mytru.ca::0deb3ce6-091f-4474-a705-6615adb8772b" providerId="AD" clId="Web-{96A83CA7-5D8E-06A5-06EB-61DF1DDF1A95}" dt="2025-03-27T02:49:13.702" v="440"/>
          <ac:picMkLst>
            <pc:docMk/>
            <pc:sldMk cId="3010138402" sldId="352"/>
            <ac:picMk id="7" creationId="{E790DBC1-7C3D-8175-280B-5A0824994F9C}"/>
          </ac:picMkLst>
        </pc:picChg>
        <pc:picChg chg="add del mod">
          <ac:chgData name="Isaac Latta" userId="S::t00239008@mytru.ca::0deb3ce6-091f-4474-a705-6615adb8772b" providerId="AD" clId="Web-{96A83CA7-5D8E-06A5-06EB-61DF1DDF1A95}" dt="2025-03-27T02:50:26.140" v="466"/>
          <ac:picMkLst>
            <pc:docMk/>
            <pc:sldMk cId="3010138402" sldId="352"/>
            <ac:picMk id="10" creationId="{4B72828E-9459-CDCF-1A80-0D6FCF6D3A5E}"/>
          </ac:picMkLst>
        </pc:picChg>
      </pc:sldChg>
      <pc:sldChg chg="addSp delSp modSp new mod ord modClrScheme chgLayout">
        <pc:chgData name="Isaac Latta" userId="S::t00239008@mytru.ca::0deb3ce6-091f-4474-a705-6615adb8772b" providerId="AD" clId="Web-{96A83CA7-5D8E-06A5-06EB-61DF1DDF1A95}" dt="2025-03-27T03:25:18.885" v="1312" actId="20577"/>
        <pc:sldMkLst>
          <pc:docMk/>
          <pc:sldMk cId="4264917912" sldId="353"/>
        </pc:sldMkLst>
        <pc:spChg chg="mod ord">
          <ac:chgData name="Isaac Latta" userId="S::t00239008@mytru.ca::0deb3ce6-091f-4474-a705-6615adb8772b" providerId="AD" clId="Web-{96A83CA7-5D8E-06A5-06EB-61DF1DDF1A95}" dt="2025-03-27T02:55:19.894" v="704"/>
          <ac:spMkLst>
            <pc:docMk/>
            <pc:sldMk cId="4264917912" sldId="353"/>
            <ac:spMk id="2" creationId="{AF9E818C-387C-6654-B178-34AAF19410E9}"/>
          </ac:spMkLst>
        </pc:spChg>
        <pc:spChg chg="mod ord">
          <ac:chgData name="Isaac Latta" userId="S::t00239008@mytru.ca::0deb3ce6-091f-4474-a705-6615adb8772b" providerId="AD" clId="Web-{96A83CA7-5D8E-06A5-06EB-61DF1DDF1A95}" dt="2025-03-27T02:55:19.894" v="704"/>
          <ac:spMkLst>
            <pc:docMk/>
            <pc:sldMk cId="4264917912" sldId="353"/>
            <ac:spMk id="3" creationId="{E70D2057-A68A-C817-AEC2-10D02DC13C3D}"/>
          </ac:spMkLst>
        </pc:spChg>
        <pc:spChg chg="add del mod">
          <ac:chgData name="Isaac Latta" userId="S::t00239008@mytru.ca::0deb3ce6-091f-4474-a705-6615adb8772b" providerId="AD" clId="Web-{96A83CA7-5D8E-06A5-06EB-61DF1DDF1A95}" dt="2025-03-27T02:57:57.896" v="737" actId="14100"/>
          <ac:spMkLst>
            <pc:docMk/>
            <pc:sldMk cId="4264917912" sldId="353"/>
            <ac:spMk id="4" creationId="{0C9A8855-8FC5-8D84-DF6D-58EC7B96E910}"/>
          </ac:spMkLst>
        </pc:spChg>
        <pc:spChg chg="del">
          <ac:chgData name="Isaac Latta" userId="S::t00239008@mytru.ca::0deb3ce6-091f-4474-a705-6615adb8772b" providerId="AD" clId="Web-{96A83CA7-5D8E-06A5-06EB-61DF1DDF1A95}" dt="2025-03-27T02:44:20.760" v="434"/>
          <ac:spMkLst>
            <pc:docMk/>
            <pc:sldMk cId="4264917912" sldId="353"/>
            <ac:spMk id="5" creationId="{4044CAA1-D05A-E656-8756-BC404701D0EF}"/>
          </ac:spMkLst>
        </pc:spChg>
        <pc:spChg chg="add del mod ord">
          <ac:chgData name="Isaac Latta" userId="S::t00239008@mytru.ca::0deb3ce6-091f-4474-a705-6615adb8772b" providerId="AD" clId="Web-{96A83CA7-5D8E-06A5-06EB-61DF1DDF1A95}" dt="2025-03-27T03:25:18.885" v="1312" actId="20577"/>
          <ac:spMkLst>
            <pc:docMk/>
            <pc:sldMk cId="4264917912" sldId="353"/>
            <ac:spMk id="8" creationId="{1DD903F1-452A-AC4F-BE40-576F6A95C92F}"/>
          </ac:spMkLst>
        </pc:spChg>
        <pc:spChg chg="add del mod">
          <ac:chgData name="Isaac Latta" userId="S::t00239008@mytru.ca::0deb3ce6-091f-4474-a705-6615adb8772b" providerId="AD" clId="Web-{96A83CA7-5D8E-06A5-06EB-61DF1DDF1A95}" dt="2025-03-27T02:52:54.283" v="596"/>
          <ac:spMkLst>
            <pc:docMk/>
            <pc:sldMk cId="4264917912" sldId="353"/>
            <ac:spMk id="14" creationId="{96D970B8-1C0D-0D46-FB7A-31B1001614C5}"/>
          </ac:spMkLst>
        </pc:spChg>
        <pc:graphicFrameChg chg="add del mod">
          <ac:chgData name="Isaac Latta" userId="S::t00239008@mytru.ca::0deb3ce6-091f-4474-a705-6615adb8772b" providerId="AD" clId="Web-{96A83CA7-5D8E-06A5-06EB-61DF1DDF1A95}" dt="2025-03-27T02:52:54.283" v="596"/>
          <ac:graphicFrameMkLst>
            <pc:docMk/>
            <pc:sldMk cId="4264917912" sldId="353"/>
            <ac:graphicFrameMk id="10" creationId="{43F7CF4F-FD99-1C61-FD30-00175DFF1880}"/>
          </ac:graphicFrameMkLst>
        </pc:graphicFrameChg>
        <pc:picChg chg="add del mod ord">
          <ac:chgData name="Isaac Latta" userId="S::t00239008@mytru.ca::0deb3ce6-091f-4474-a705-6615adb8772b" providerId="AD" clId="Web-{96A83CA7-5D8E-06A5-06EB-61DF1DDF1A95}" dt="2025-03-27T02:44:29.214" v="435"/>
          <ac:picMkLst>
            <pc:docMk/>
            <pc:sldMk cId="4264917912" sldId="353"/>
            <ac:picMk id="6" creationId="{31F358F3-6F56-9923-4B2A-F47093D54E8B}"/>
          </ac:picMkLst>
        </pc:picChg>
        <pc:picChg chg="add del mod ord">
          <ac:chgData name="Isaac Latta" userId="S::t00239008@mytru.ca::0deb3ce6-091f-4474-a705-6615adb8772b" providerId="AD" clId="Web-{96A83CA7-5D8E-06A5-06EB-61DF1DDF1A95}" dt="2025-03-27T02:50:16.593" v="456"/>
          <ac:picMkLst>
            <pc:docMk/>
            <pc:sldMk cId="4264917912" sldId="353"/>
            <ac:picMk id="9" creationId="{71B99585-3795-6193-D6E6-CB1BA5B6A850}"/>
          </ac:picMkLst>
        </pc:picChg>
        <pc:picChg chg="add mod">
          <ac:chgData name="Isaac Latta" userId="S::t00239008@mytru.ca::0deb3ce6-091f-4474-a705-6615adb8772b" providerId="AD" clId="Web-{96A83CA7-5D8E-06A5-06EB-61DF1DDF1A95}" dt="2025-03-27T02:57:50.114" v="734" actId="1076"/>
          <ac:picMkLst>
            <pc:docMk/>
            <pc:sldMk cId="4264917912" sldId="353"/>
            <ac:picMk id="25" creationId="{DB54DE8A-DDF8-8426-286C-1E4D99AFEC09}"/>
          </ac:picMkLst>
        </pc:picChg>
      </pc:sldChg>
      <pc:sldChg chg="addSp delSp modSp new mod ord modClrScheme chgLayout">
        <pc:chgData name="Isaac Latta" userId="S::t00239008@mytru.ca::0deb3ce6-091f-4474-a705-6615adb8772b" providerId="AD" clId="Web-{96A83CA7-5D8E-06A5-06EB-61DF1DDF1A95}" dt="2025-03-27T03:25:27.182" v="1317" actId="20577"/>
        <pc:sldMkLst>
          <pc:docMk/>
          <pc:sldMk cId="3301784041" sldId="354"/>
        </pc:sldMkLst>
        <pc:spChg chg="mod ord">
          <ac:chgData name="Isaac Latta" userId="S::t00239008@mytru.ca::0deb3ce6-091f-4474-a705-6615adb8772b" providerId="AD" clId="Web-{96A83CA7-5D8E-06A5-06EB-61DF1DDF1A95}" dt="2025-03-27T03:12:31.860" v="1004" actId="1076"/>
          <ac:spMkLst>
            <pc:docMk/>
            <pc:sldMk cId="3301784041" sldId="354"/>
            <ac:spMk id="2" creationId="{0C71544C-242A-9236-A17F-9BC9ED6E77A4}"/>
          </ac:spMkLst>
        </pc:spChg>
        <pc:spChg chg="mod ord">
          <ac:chgData name="Isaac Latta" userId="S::t00239008@mytru.ca::0deb3ce6-091f-4474-a705-6615adb8772b" providerId="AD" clId="Web-{96A83CA7-5D8E-06A5-06EB-61DF1DDF1A95}" dt="2025-03-27T03:11:14.437" v="991"/>
          <ac:spMkLst>
            <pc:docMk/>
            <pc:sldMk cId="3301784041" sldId="354"/>
            <ac:spMk id="3" creationId="{E25919B6-FBB4-2A6A-1B07-0593FC2E07AB}"/>
          </ac:spMkLst>
        </pc:spChg>
        <pc:spChg chg="mod ord">
          <ac:chgData name="Isaac Latta" userId="S::t00239008@mytru.ca::0deb3ce6-091f-4474-a705-6615adb8772b" providerId="AD" clId="Web-{96A83CA7-5D8E-06A5-06EB-61DF1DDF1A95}" dt="2025-03-27T03:11:14.437" v="991"/>
          <ac:spMkLst>
            <pc:docMk/>
            <pc:sldMk cId="3301784041" sldId="354"/>
            <ac:spMk id="4" creationId="{A1224C22-CBCA-8072-3F1E-12F2387D1E71}"/>
          </ac:spMkLst>
        </pc:spChg>
        <pc:spChg chg="mod ord">
          <ac:chgData name="Isaac Latta" userId="S::t00239008@mytru.ca::0deb3ce6-091f-4474-a705-6615adb8772b" providerId="AD" clId="Web-{96A83CA7-5D8E-06A5-06EB-61DF1DDF1A95}" dt="2025-03-27T03:25:27.182" v="1317" actId="20577"/>
          <ac:spMkLst>
            <pc:docMk/>
            <pc:sldMk cId="3301784041" sldId="354"/>
            <ac:spMk id="5" creationId="{0E110211-5605-18CD-CFB3-B3650D69ABC4}"/>
          </ac:spMkLst>
        </pc:spChg>
        <pc:spChg chg="add del mod">
          <ac:chgData name="Isaac Latta" userId="S::t00239008@mytru.ca::0deb3ce6-091f-4474-a705-6615adb8772b" providerId="AD" clId="Web-{96A83CA7-5D8E-06A5-06EB-61DF1DDF1A95}" dt="2025-03-27T03:06:40.527" v="956"/>
          <ac:spMkLst>
            <pc:docMk/>
            <pc:sldMk cId="3301784041" sldId="354"/>
            <ac:spMk id="10" creationId="{1C24339E-E1B2-078B-682D-861004B82668}"/>
          </ac:spMkLst>
        </pc:spChg>
        <pc:spChg chg="add del mod">
          <ac:chgData name="Isaac Latta" userId="S::t00239008@mytru.ca::0deb3ce6-091f-4474-a705-6615adb8772b" providerId="AD" clId="Web-{96A83CA7-5D8E-06A5-06EB-61DF1DDF1A95}" dt="2025-03-27T03:05:40.464" v="948"/>
          <ac:spMkLst>
            <pc:docMk/>
            <pc:sldMk cId="3301784041" sldId="354"/>
            <ac:spMk id="11" creationId="{52F71962-EB10-4160-E40E-C00A28DE1A6D}"/>
          </ac:spMkLst>
        </pc:spChg>
        <pc:picChg chg="add del mod ord">
          <ac:chgData name="Isaac Latta" userId="S::t00239008@mytru.ca::0deb3ce6-091f-4474-a705-6615adb8772b" providerId="AD" clId="Web-{96A83CA7-5D8E-06A5-06EB-61DF1DDF1A95}" dt="2025-03-27T03:05:48.933" v="950"/>
          <ac:picMkLst>
            <pc:docMk/>
            <pc:sldMk cId="3301784041" sldId="354"/>
            <ac:picMk id="6" creationId="{73C3E6CE-C065-107E-8ADD-07DF71E1B4FE}"/>
          </ac:picMkLst>
        </pc:picChg>
        <pc:picChg chg="add del mod">
          <ac:chgData name="Isaac Latta" userId="S::t00239008@mytru.ca::0deb3ce6-091f-4474-a705-6615adb8772b" providerId="AD" clId="Web-{96A83CA7-5D8E-06A5-06EB-61DF1DDF1A95}" dt="2025-03-27T03:09:43.920" v="964"/>
          <ac:picMkLst>
            <pc:docMk/>
            <pc:sldMk cId="3301784041" sldId="354"/>
            <ac:picMk id="7" creationId="{9810F15C-5578-7B33-2578-64A63BEC9AE3}"/>
          </ac:picMkLst>
        </pc:picChg>
        <pc:picChg chg="add mod ord">
          <ac:chgData name="Isaac Latta" userId="S::t00239008@mytru.ca::0deb3ce6-091f-4474-a705-6615adb8772b" providerId="AD" clId="Web-{96A83CA7-5D8E-06A5-06EB-61DF1DDF1A95}" dt="2025-03-27T03:11:14.437" v="991"/>
          <ac:picMkLst>
            <pc:docMk/>
            <pc:sldMk cId="3301784041" sldId="354"/>
            <ac:picMk id="8" creationId="{5EBBB9CF-E6CB-B243-1B4B-6388773931C3}"/>
          </ac:picMkLst>
        </pc:picChg>
      </pc:sldChg>
      <pc:sldChg chg="addSp delSp modSp new">
        <pc:chgData name="Isaac Latta" userId="S::t00239008@mytru.ca::0deb3ce6-091f-4474-a705-6615adb8772b" providerId="AD" clId="Web-{96A83CA7-5D8E-06A5-06EB-61DF1DDF1A95}" dt="2025-03-27T03:23:59.899" v="1288" actId="1076"/>
        <pc:sldMkLst>
          <pc:docMk/>
          <pc:sldMk cId="2322653651" sldId="355"/>
        </pc:sldMkLst>
        <pc:spChg chg="add del">
          <ac:chgData name="Isaac Latta" userId="S::t00239008@mytru.ca::0deb3ce6-091f-4474-a705-6615adb8772b" providerId="AD" clId="Web-{96A83CA7-5D8E-06A5-06EB-61DF1DDF1A95}" dt="2025-03-27T03:16:27.472" v="1146"/>
          <ac:spMkLst>
            <pc:docMk/>
            <pc:sldMk cId="2322653651" sldId="355"/>
            <ac:spMk id="2" creationId="{918B75A6-9046-FDEF-4254-3DFFA5CD69C6}"/>
          </ac:spMkLst>
        </pc:spChg>
        <pc:spChg chg="add del mod">
          <ac:chgData name="Isaac Latta" userId="S::t00239008@mytru.ca::0deb3ce6-091f-4474-a705-6615adb8772b" providerId="AD" clId="Web-{96A83CA7-5D8E-06A5-06EB-61DF1DDF1A95}" dt="2025-03-27T03:16:38.238" v="1160" actId="20577"/>
          <ac:spMkLst>
            <pc:docMk/>
            <pc:sldMk cId="2322653651" sldId="355"/>
            <ac:spMk id="3" creationId="{52B93E07-2407-21F4-E2B8-10BBEA3F2F98}"/>
          </ac:spMkLst>
        </pc:spChg>
        <pc:spChg chg="add del mod">
          <ac:chgData name="Isaac Latta" userId="S::t00239008@mytru.ca::0deb3ce6-091f-4474-a705-6615adb8772b" providerId="AD" clId="Web-{96A83CA7-5D8E-06A5-06EB-61DF1DDF1A95}" dt="2025-03-27T03:16:27.472" v="1148"/>
          <ac:spMkLst>
            <pc:docMk/>
            <pc:sldMk cId="2322653651" sldId="355"/>
            <ac:spMk id="4" creationId="{9DBD9735-A0FA-EA75-6670-6427ED31CFD5}"/>
          </ac:spMkLst>
        </pc:spChg>
        <pc:spChg chg="add del mod">
          <ac:chgData name="Isaac Latta" userId="S::t00239008@mytru.ca::0deb3ce6-091f-4474-a705-6615adb8772b" providerId="AD" clId="Web-{96A83CA7-5D8E-06A5-06EB-61DF1DDF1A95}" dt="2025-03-27T03:23:59.899" v="1288" actId="1076"/>
          <ac:spMkLst>
            <pc:docMk/>
            <pc:sldMk cId="2322653651" sldId="355"/>
            <ac:spMk id="5" creationId="{2041963C-F1DD-D8C0-432D-ED976D239025}"/>
          </ac:spMkLst>
        </pc:spChg>
        <pc:spChg chg="add del mod">
          <ac:chgData name="Isaac Latta" userId="S::t00239008@mytru.ca::0deb3ce6-091f-4474-a705-6615adb8772b" providerId="AD" clId="Web-{96A83CA7-5D8E-06A5-06EB-61DF1DDF1A95}" dt="2025-03-27T03:16:27.472" v="1149"/>
          <ac:spMkLst>
            <pc:docMk/>
            <pc:sldMk cId="2322653651" sldId="355"/>
            <ac:spMk id="7" creationId="{38F66738-C729-165A-CF76-1818A15B7C13}"/>
          </ac:spMkLst>
        </pc:spChg>
        <pc:spChg chg="add del mod">
          <ac:chgData name="Isaac Latta" userId="S::t00239008@mytru.ca::0deb3ce6-091f-4474-a705-6615adb8772b" providerId="AD" clId="Web-{96A83CA7-5D8E-06A5-06EB-61DF1DDF1A95}" dt="2025-03-27T03:16:27.472" v="1148"/>
          <ac:spMkLst>
            <pc:docMk/>
            <pc:sldMk cId="2322653651" sldId="355"/>
            <ac:spMk id="9" creationId="{9C61B062-F404-BC21-9410-0D2E840E8939}"/>
          </ac:spMkLst>
        </pc:spChg>
        <pc:picChg chg="add del mod">
          <ac:chgData name="Isaac Latta" userId="S::t00239008@mytru.ca::0deb3ce6-091f-4474-a705-6615adb8772b" providerId="AD" clId="Web-{96A83CA7-5D8E-06A5-06EB-61DF1DDF1A95}" dt="2025-03-27T03:22:09.242" v="1270"/>
          <ac:picMkLst>
            <pc:docMk/>
            <pc:sldMk cId="2322653651" sldId="355"/>
            <ac:picMk id="10" creationId="{34F8A0A7-4CB4-DC56-55C1-72BBC1A541A7}"/>
          </ac:picMkLst>
        </pc:picChg>
      </pc:sldChg>
      <pc:sldChg chg="modSp new ord">
        <pc:chgData name="Isaac Latta" userId="S::t00239008@mytru.ca::0deb3ce6-091f-4474-a705-6615adb8772b" providerId="AD" clId="Web-{96A83CA7-5D8E-06A5-06EB-61DF1DDF1A95}" dt="2025-03-27T03:20:46.444" v="1263" actId="1076"/>
        <pc:sldMkLst>
          <pc:docMk/>
          <pc:sldMk cId="3887255719" sldId="356"/>
        </pc:sldMkLst>
        <pc:spChg chg="mod">
          <ac:chgData name="Isaac Latta" userId="S::t00239008@mytru.ca::0deb3ce6-091f-4474-a705-6615adb8772b" providerId="AD" clId="Web-{96A83CA7-5D8E-06A5-06EB-61DF1DDF1A95}" dt="2025-03-27T03:20:39.412" v="1262" actId="20577"/>
          <ac:spMkLst>
            <pc:docMk/>
            <pc:sldMk cId="3887255719" sldId="356"/>
            <ac:spMk id="2" creationId="{A838C77D-8D0A-D49E-AFB6-DCB64222E2C9}"/>
          </ac:spMkLst>
        </pc:spChg>
        <pc:spChg chg="mod">
          <ac:chgData name="Isaac Latta" userId="S::t00239008@mytru.ca::0deb3ce6-091f-4474-a705-6615adb8772b" providerId="AD" clId="Web-{96A83CA7-5D8E-06A5-06EB-61DF1DDF1A95}" dt="2025-03-27T03:20:46.444" v="1263" actId="1076"/>
          <ac:spMkLst>
            <pc:docMk/>
            <pc:sldMk cId="3887255719" sldId="356"/>
            <ac:spMk id="3" creationId="{9813FEE9-45A2-BFD5-9157-803AADDEF696}"/>
          </ac:spMkLst>
        </pc:spChg>
      </pc:sldChg>
      <pc:sldChg chg="addSp delSp modSp new">
        <pc:chgData name="Isaac Latta" userId="S::t00239008@mytru.ca::0deb3ce6-091f-4474-a705-6615adb8772b" providerId="AD" clId="Web-{96A83CA7-5D8E-06A5-06EB-61DF1DDF1A95}" dt="2025-03-27T04:01:13.880" v="1747" actId="20577"/>
        <pc:sldMkLst>
          <pc:docMk/>
          <pc:sldMk cId="729607584" sldId="357"/>
        </pc:sldMkLst>
        <pc:spChg chg="mod">
          <ac:chgData name="Isaac Latta" userId="S::t00239008@mytru.ca::0deb3ce6-091f-4474-a705-6615adb8772b" providerId="AD" clId="Web-{96A83CA7-5D8E-06A5-06EB-61DF1DDF1A95}" dt="2025-03-27T04:01:07.364" v="1746" actId="20577"/>
          <ac:spMkLst>
            <pc:docMk/>
            <pc:sldMk cId="729607584" sldId="357"/>
            <ac:spMk id="2" creationId="{AB86A0C0-5D31-46B7-AD51-C797A8DDBE1B}"/>
          </ac:spMkLst>
        </pc:spChg>
        <pc:spChg chg="mod">
          <ac:chgData name="Isaac Latta" userId="S::t00239008@mytru.ca::0deb3ce6-091f-4474-a705-6615adb8772b" providerId="AD" clId="Web-{96A83CA7-5D8E-06A5-06EB-61DF1DDF1A95}" dt="2025-03-27T04:01:13.880" v="1747" actId="20577"/>
          <ac:spMkLst>
            <pc:docMk/>
            <pc:sldMk cId="729607584" sldId="357"/>
            <ac:spMk id="3" creationId="{E3B60D23-3F14-DC5A-5BF3-640D82E7A6F6}"/>
          </ac:spMkLst>
        </pc:spChg>
        <pc:picChg chg="add del mod">
          <ac:chgData name="Isaac Latta" userId="S::t00239008@mytru.ca::0deb3ce6-091f-4474-a705-6615adb8772b" providerId="AD" clId="Web-{96A83CA7-5D8E-06A5-06EB-61DF1DDF1A95}" dt="2025-03-27T03:51:16.373" v="1699"/>
          <ac:picMkLst>
            <pc:docMk/>
            <pc:sldMk cId="729607584" sldId="357"/>
            <ac:picMk id="4" creationId="{21347E07-5F76-8C50-A581-E0F996DA478B}"/>
          </ac:picMkLst>
        </pc:picChg>
        <pc:picChg chg="add del mod">
          <ac:chgData name="Isaac Latta" userId="S::t00239008@mytru.ca::0deb3ce6-091f-4474-a705-6615adb8772b" providerId="AD" clId="Web-{96A83CA7-5D8E-06A5-06EB-61DF1DDF1A95}" dt="2025-03-27T03:51:21.169" v="1701"/>
          <ac:picMkLst>
            <pc:docMk/>
            <pc:sldMk cId="729607584" sldId="357"/>
            <ac:picMk id="5" creationId="{C32A0C55-79C8-FCC8-2EB0-EEC1FD793879}"/>
          </ac:picMkLst>
        </pc:picChg>
        <pc:picChg chg="add mod">
          <ac:chgData name="Isaac Latta" userId="S::t00239008@mytru.ca::0deb3ce6-091f-4474-a705-6615adb8772b" providerId="AD" clId="Web-{96A83CA7-5D8E-06A5-06EB-61DF1DDF1A95}" dt="2025-03-27T03:59:03.941" v="1733" actId="14100"/>
          <ac:picMkLst>
            <pc:docMk/>
            <pc:sldMk cId="729607584" sldId="357"/>
            <ac:picMk id="6" creationId="{C2E6216B-DB9A-D838-007C-EA177F53A832}"/>
          </ac:picMkLst>
        </pc:picChg>
        <pc:picChg chg="add del mod">
          <ac:chgData name="Isaac Latta" userId="S::t00239008@mytru.ca::0deb3ce6-091f-4474-a705-6615adb8772b" providerId="AD" clId="Web-{96A83CA7-5D8E-06A5-06EB-61DF1DDF1A95}" dt="2025-03-27T03:56:16.829" v="1710"/>
          <ac:picMkLst>
            <pc:docMk/>
            <pc:sldMk cId="729607584" sldId="357"/>
            <ac:picMk id="7" creationId="{E63B85BA-14A2-218C-D9B5-F6E5C6E65E0D}"/>
          </ac:picMkLst>
        </pc:picChg>
        <pc:picChg chg="add mod">
          <ac:chgData name="Isaac Latta" userId="S::t00239008@mytru.ca::0deb3ce6-091f-4474-a705-6615adb8772b" providerId="AD" clId="Web-{96A83CA7-5D8E-06A5-06EB-61DF1DDF1A95}" dt="2025-03-27T03:59:00.738" v="1732" actId="14100"/>
          <ac:picMkLst>
            <pc:docMk/>
            <pc:sldMk cId="729607584" sldId="357"/>
            <ac:picMk id="8" creationId="{EF882A87-B57C-F51A-4125-271B0DAA1736}"/>
          </ac:picMkLst>
        </pc:picChg>
        <pc:picChg chg="add del mod">
          <ac:chgData name="Isaac Latta" userId="S::t00239008@mytru.ca::0deb3ce6-091f-4474-a705-6615adb8772b" providerId="AD" clId="Web-{96A83CA7-5D8E-06A5-06EB-61DF1DDF1A95}" dt="2025-03-27T03:58:30.956" v="1726"/>
          <ac:picMkLst>
            <pc:docMk/>
            <pc:sldMk cId="729607584" sldId="357"/>
            <ac:picMk id="9" creationId="{8870A2D1-C932-78F1-9841-BDBE177F7532}"/>
          </ac:picMkLst>
        </pc:picChg>
        <pc:picChg chg="add mod">
          <ac:chgData name="Isaac Latta" userId="S::t00239008@mytru.ca::0deb3ce6-091f-4474-a705-6615adb8772b" providerId="AD" clId="Web-{96A83CA7-5D8E-06A5-06EB-61DF1DDF1A95}" dt="2025-03-27T03:59:30.832" v="1737" actId="1076"/>
          <ac:picMkLst>
            <pc:docMk/>
            <pc:sldMk cId="729607584" sldId="357"/>
            <ac:picMk id="10" creationId="{CD63C329-61D7-2E4D-5954-8C1EA2842269}"/>
          </ac:picMkLst>
        </pc:picChg>
      </pc:sldChg>
      <pc:sldChg chg="new">
        <pc:chgData name="Isaac Latta" userId="S::t00239008@mytru.ca::0deb3ce6-091f-4474-a705-6615adb8772b" providerId="AD" clId="Web-{96A83CA7-5D8E-06A5-06EB-61DF1DDF1A95}" dt="2025-03-27T04:28:02.634" v="1774"/>
        <pc:sldMkLst>
          <pc:docMk/>
          <pc:sldMk cId="39861476" sldId="358"/>
        </pc:sldMkLst>
      </pc:sldChg>
      <pc:sldChg chg="delSp modSp new del">
        <pc:chgData name="Isaac Latta" userId="S::t00239008@mytru.ca::0deb3ce6-091f-4474-a705-6615adb8772b" providerId="AD" clId="Web-{96A83CA7-5D8E-06A5-06EB-61DF1DDF1A95}" dt="2025-03-27T04:27:03.383" v="1773"/>
        <pc:sldMkLst>
          <pc:docMk/>
          <pc:sldMk cId="1199262116" sldId="358"/>
        </pc:sldMkLst>
        <pc:spChg chg="mod">
          <ac:chgData name="Isaac Latta" userId="S::t00239008@mytru.ca::0deb3ce6-091f-4474-a705-6615adb8772b" providerId="AD" clId="Web-{96A83CA7-5D8E-06A5-06EB-61DF1DDF1A95}" dt="2025-03-27T04:26:47.492" v="1772" actId="20577"/>
          <ac:spMkLst>
            <pc:docMk/>
            <pc:sldMk cId="1199262116" sldId="358"/>
            <ac:spMk id="4" creationId="{51F28AC4-77B9-264A-A3B7-EA2595680B65}"/>
          </ac:spMkLst>
        </pc:spChg>
        <pc:spChg chg="del">
          <ac:chgData name="Isaac Latta" userId="S::t00239008@mytru.ca::0deb3ce6-091f-4474-a705-6615adb8772b" providerId="AD" clId="Web-{96A83CA7-5D8E-06A5-06EB-61DF1DDF1A95}" dt="2025-03-27T04:26:19.789" v="1749"/>
          <ac:spMkLst>
            <pc:docMk/>
            <pc:sldMk cId="1199262116" sldId="358"/>
            <ac:spMk id="5" creationId="{ACD79825-5F70-527E-C184-D0B715D253EA}"/>
          </ac:spMkLst>
        </pc:spChg>
      </pc:sldChg>
      <pc:sldChg chg="addSp delSp modSp new mod setBg">
        <pc:chgData name="Isaac Latta" userId="S::t00239008@mytru.ca::0deb3ce6-091f-4474-a705-6615adb8772b" providerId="AD" clId="Web-{96A83CA7-5D8E-06A5-06EB-61DF1DDF1A95}" dt="2025-03-27T04:41:45.004" v="2150" actId="1076"/>
        <pc:sldMkLst>
          <pc:docMk/>
          <pc:sldMk cId="3823159916" sldId="359"/>
        </pc:sldMkLst>
        <pc:spChg chg="del">
          <ac:chgData name="Isaac Latta" userId="S::t00239008@mytru.ca::0deb3ce6-091f-4474-a705-6615adb8772b" providerId="AD" clId="Web-{96A83CA7-5D8E-06A5-06EB-61DF1DDF1A95}" dt="2025-03-27T04:28:21.103" v="1776"/>
          <ac:spMkLst>
            <pc:docMk/>
            <pc:sldMk cId="3823159916" sldId="359"/>
            <ac:spMk id="4" creationId="{B1FAEC41-720A-419B-8C59-7E6787097A72}"/>
          </ac:spMkLst>
        </pc:spChg>
        <pc:spChg chg="mod">
          <ac:chgData name="Isaac Latta" userId="S::t00239008@mytru.ca::0deb3ce6-091f-4474-a705-6615adb8772b" providerId="AD" clId="Web-{96A83CA7-5D8E-06A5-06EB-61DF1DDF1A95}" dt="2025-03-27T04:28:53.572" v="1793" actId="1076"/>
          <ac:spMkLst>
            <pc:docMk/>
            <pc:sldMk cId="3823159916" sldId="359"/>
            <ac:spMk id="5" creationId="{02E3C80C-08C0-BBD1-7D7C-4320961C415D}"/>
          </ac:spMkLst>
        </pc:spChg>
        <pc:spChg chg="del">
          <ac:chgData name="Isaac Latta" userId="S::t00239008@mytru.ca::0deb3ce6-091f-4474-a705-6615adb8772b" providerId="AD" clId="Web-{96A83CA7-5D8E-06A5-06EB-61DF1DDF1A95}" dt="2025-03-27T04:28:59.431" v="1794"/>
          <ac:spMkLst>
            <pc:docMk/>
            <pc:sldMk cId="3823159916" sldId="359"/>
            <ac:spMk id="6" creationId="{7ED62F57-C416-52E2-16E0-8F73B9C00F86}"/>
          </ac:spMkLst>
        </pc:spChg>
        <pc:spChg chg="add del">
          <ac:chgData name="Isaac Latta" userId="S::t00239008@mytru.ca::0deb3ce6-091f-4474-a705-6615adb8772b" providerId="AD" clId="Web-{96A83CA7-5D8E-06A5-06EB-61DF1DDF1A95}" dt="2025-03-27T04:29:08.275" v="1796"/>
          <ac:spMkLst>
            <pc:docMk/>
            <pc:sldMk cId="3823159916" sldId="359"/>
            <ac:spMk id="7" creationId="{D5106994-30EB-2DB6-7367-44D12A897B0A}"/>
          </ac:spMkLst>
        </pc:spChg>
        <pc:spChg chg="add mod">
          <ac:chgData name="Isaac Latta" userId="S::t00239008@mytru.ca::0deb3ce6-091f-4474-a705-6615adb8772b" providerId="AD" clId="Web-{96A83CA7-5D8E-06A5-06EB-61DF1DDF1A95}" dt="2025-03-27T04:39:21.971" v="2123" actId="20577"/>
          <ac:spMkLst>
            <pc:docMk/>
            <pc:sldMk cId="3823159916" sldId="359"/>
            <ac:spMk id="9" creationId="{21A520A4-1938-C29B-3B06-B1552B3D132B}"/>
          </ac:spMkLst>
        </pc:spChg>
        <pc:spChg chg="add del">
          <ac:chgData name="Isaac Latta" userId="S::t00239008@mytru.ca::0deb3ce6-091f-4474-a705-6615adb8772b" providerId="AD" clId="Web-{96A83CA7-5D8E-06A5-06EB-61DF1DDF1A95}" dt="2025-03-27T04:35:58.593" v="2051"/>
          <ac:spMkLst>
            <pc:docMk/>
            <pc:sldMk cId="3823159916" sldId="359"/>
            <ac:spMk id="10" creationId="{7D761972-E39F-8C76-F70E-199FBC43F2D4}"/>
          </ac:spMkLst>
        </pc:spChg>
        <pc:spChg chg="add del">
          <ac:chgData name="Isaac Latta" userId="S::t00239008@mytru.ca::0deb3ce6-091f-4474-a705-6615adb8772b" providerId="AD" clId="Web-{96A83CA7-5D8E-06A5-06EB-61DF1DDF1A95}" dt="2025-03-27T04:36:04.406" v="2053"/>
          <ac:spMkLst>
            <pc:docMk/>
            <pc:sldMk cId="3823159916" sldId="359"/>
            <ac:spMk id="11" creationId="{2424C69A-C885-F982-8500-5E43F00FB443}"/>
          </ac:spMkLst>
        </pc:spChg>
        <pc:spChg chg="add mod">
          <ac:chgData name="Isaac Latta" userId="S::t00239008@mytru.ca::0deb3ce6-091f-4474-a705-6615adb8772b" providerId="AD" clId="Web-{96A83CA7-5D8E-06A5-06EB-61DF1DDF1A95}" dt="2025-03-27T04:39:50.143" v="2133" actId="20577"/>
          <ac:spMkLst>
            <pc:docMk/>
            <pc:sldMk cId="3823159916" sldId="359"/>
            <ac:spMk id="12" creationId="{4E1DDA7B-4CCC-07D3-2977-60AAE8781042}"/>
          </ac:spMkLst>
        </pc:spChg>
        <pc:spChg chg="add mod">
          <ac:chgData name="Isaac Latta" userId="S::t00239008@mytru.ca::0deb3ce6-091f-4474-a705-6615adb8772b" providerId="AD" clId="Web-{96A83CA7-5D8E-06A5-06EB-61DF1DDF1A95}" dt="2025-03-27T04:39:58.784" v="2139" actId="20577"/>
          <ac:spMkLst>
            <pc:docMk/>
            <pc:sldMk cId="3823159916" sldId="359"/>
            <ac:spMk id="13" creationId="{E2531C9A-3D3F-E229-23B7-5C7A2BF66718}"/>
          </ac:spMkLst>
        </pc:spChg>
        <pc:spChg chg="add mod">
          <ac:chgData name="Isaac Latta" userId="S::t00239008@mytru.ca::0deb3ce6-091f-4474-a705-6615adb8772b" providerId="AD" clId="Web-{96A83CA7-5D8E-06A5-06EB-61DF1DDF1A95}" dt="2025-03-27T04:39:35.409" v="2127" actId="20577"/>
          <ac:spMkLst>
            <pc:docMk/>
            <pc:sldMk cId="3823159916" sldId="359"/>
            <ac:spMk id="14" creationId="{AB9AC61B-EEFD-B975-CC77-C217DA8F3056}"/>
          </ac:spMkLst>
        </pc:spChg>
        <pc:picChg chg="add mod">
          <ac:chgData name="Isaac Latta" userId="S::t00239008@mytru.ca::0deb3ce6-091f-4474-a705-6615adb8772b" providerId="AD" clId="Web-{96A83CA7-5D8E-06A5-06EB-61DF1DDF1A95}" dt="2025-03-27T04:41:45.004" v="2150" actId="1076"/>
          <ac:picMkLst>
            <pc:docMk/>
            <pc:sldMk cId="3823159916" sldId="359"/>
            <ac:picMk id="15" creationId="{BD4667A5-2BE1-476B-F970-E66D86B1A949}"/>
          </ac:picMkLst>
        </pc:picChg>
      </pc:sldChg>
      <pc:sldChg chg="addSp modSp new ord">
        <pc:chgData name="Isaac Latta" userId="S::t00239008@mytru.ca::0deb3ce6-091f-4474-a705-6615adb8772b" providerId="AD" clId="Web-{96A83CA7-5D8E-06A5-06EB-61DF1DDF1A95}" dt="2025-03-27T04:46:58.070" v="2270" actId="20577"/>
        <pc:sldMkLst>
          <pc:docMk/>
          <pc:sldMk cId="3842261175" sldId="360"/>
        </pc:sldMkLst>
        <pc:spChg chg="mod">
          <ac:chgData name="Isaac Latta" userId="S::t00239008@mytru.ca::0deb3ce6-091f-4474-a705-6615adb8772b" providerId="AD" clId="Web-{96A83CA7-5D8E-06A5-06EB-61DF1DDF1A95}" dt="2025-03-27T04:45:55.445" v="2254" actId="20577"/>
          <ac:spMkLst>
            <pc:docMk/>
            <pc:sldMk cId="3842261175" sldId="360"/>
            <ac:spMk id="2" creationId="{55E61C3C-DCE6-6529-11DC-2348CEE2505E}"/>
          </ac:spMkLst>
        </pc:spChg>
        <pc:spChg chg="add mod">
          <ac:chgData name="Isaac Latta" userId="S::t00239008@mytru.ca::0deb3ce6-091f-4474-a705-6615adb8772b" providerId="AD" clId="Web-{96A83CA7-5D8E-06A5-06EB-61DF1DDF1A95}" dt="2025-03-27T04:46:22.945" v="2257" actId="1076"/>
          <ac:spMkLst>
            <pc:docMk/>
            <pc:sldMk cId="3842261175" sldId="360"/>
            <ac:spMk id="5" creationId="{BE03BCDE-112F-826F-105B-A50A90F36B14}"/>
          </ac:spMkLst>
        </pc:spChg>
        <pc:spChg chg="add mod">
          <ac:chgData name="Isaac Latta" userId="S::t00239008@mytru.ca::0deb3ce6-091f-4474-a705-6615adb8772b" providerId="AD" clId="Web-{96A83CA7-5D8E-06A5-06EB-61DF1DDF1A95}" dt="2025-03-27T04:46:22.976" v="2258" actId="1076"/>
          <ac:spMkLst>
            <pc:docMk/>
            <pc:sldMk cId="3842261175" sldId="360"/>
            <ac:spMk id="7" creationId="{86B97C60-6D48-6C0A-BF36-A2040A8783C9}"/>
          </ac:spMkLst>
        </pc:spChg>
        <pc:spChg chg="add mod">
          <ac:chgData name="Isaac Latta" userId="S::t00239008@mytru.ca::0deb3ce6-091f-4474-a705-6615adb8772b" providerId="AD" clId="Web-{96A83CA7-5D8E-06A5-06EB-61DF1DDF1A95}" dt="2025-03-27T04:46:22.992" v="2259" actId="1076"/>
          <ac:spMkLst>
            <pc:docMk/>
            <pc:sldMk cId="3842261175" sldId="360"/>
            <ac:spMk id="9" creationId="{A9E69110-E81F-96E6-F09A-0D6345F5F69E}"/>
          </ac:spMkLst>
        </pc:spChg>
        <pc:spChg chg="add mod">
          <ac:chgData name="Isaac Latta" userId="S::t00239008@mytru.ca::0deb3ce6-091f-4474-a705-6615adb8772b" providerId="AD" clId="Web-{96A83CA7-5D8E-06A5-06EB-61DF1DDF1A95}" dt="2025-03-27T04:46:23.007" v="2260" actId="1076"/>
          <ac:spMkLst>
            <pc:docMk/>
            <pc:sldMk cId="3842261175" sldId="360"/>
            <ac:spMk id="11" creationId="{26EA3BB8-F7E0-3BA0-C9B3-2A87171E7DE2}"/>
          </ac:spMkLst>
        </pc:spChg>
        <pc:spChg chg="add mod">
          <ac:chgData name="Isaac Latta" userId="S::t00239008@mytru.ca::0deb3ce6-091f-4474-a705-6615adb8772b" providerId="AD" clId="Web-{96A83CA7-5D8E-06A5-06EB-61DF1DDF1A95}" dt="2025-03-27T04:46:58.070" v="2270" actId="20577"/>
          <ac:spMkLst>
            <pc:docMk/>
            <pc:sldMk cId="3842261175" sldId="360"/>
            <ac:spMk id="15" creationId="{385EF3B4-058A-8506-C789-01F92AE21358}"/>
          </ac:spMkLst>
        </pc:spChg>
        <pc:picChg chg="add mod">
          <ac:chgData name="Isaac Latta" userId="S::t00239008@mytru.ca::0deb3ce6-091f-4474-a705-6615adb8772b" providerId="AD" clId="Web-{96A83CA7-5D8E-06A5-06EB-61DF1DDF1A95}" dt="2025-03-27T04:46:35.179" v="2263" actId="1076"/>
          <ac:picMkLst>
            <pc:docMk/>
            <pc:sldMk cId="3842261175" sldId="360"/>
            <ac:picMk id="13" creationId="{A40ACF05-EBC5-FB10-AD7C-33814BCBC4A2}"/>
          </ac:picMkLst>
        </pc:picChg>
      </pc:sldChg>
    </pc:docChg>
  </pc:docChgLst>
  <pc:docChgLst>
    <pc:chgData name="Isaac Latta" userId="S::t00239008@mytru.ca::0deb3ce6-091f-4474-a705-6615adb8772b" providerId="AD" clId="Web-{B2FED130-10C0-F27A-1E8A-BE5566E9776E}"/>
    <pc:docChg chg="addSld modSld">
      <pc:chgData name="Isaac Latta" userId="S::t00239008@mytru.ca::0deb3ce6-091f-4474-a705-6615adb8772b" providerId="AD" clId="Web-{B2FED130-10C0-F27A-1E8A-BE5566E9776E}" dt="2025-03-28T03:04:31.618" v="179" actId="14100"/>
      <pc:docMkLst>
        <pc:docMk/>
      </pc:docMkLst>
      <pc:sldChg chg="addSp delSp modSp new mod modClrScheme chgLayout">
        <pc:chgData name="Isaac Latta" userId="S::t00239008@mytru.ca::0deb3ce6-091f-4474-a705-6615adb8772b" providerId="AD" clId="Web-{B2FED130-10C0-F27A-1E8A-BE5566E9776E}" dt="2025-03-28T02:55:46.231" v="175" actId="1076"/>
        <pc:sldMkLst>
          <pc:docMk/>
          <pc:sldMk cId="907833295" sldId="361"/>
        </pc:sldMkLst>
        <pc:spChg chg="mod">
          <ac:chgData name="Isaac Latta" userId="S::t00239008@mytru.ca::0deb3ce6-091f-4474-a705-6615adb8772b" providerId="AD" clId="Web-{B2FED130-10C0-F27A-1E8A-BE5566E9776E}" dt="2025-03-28T02:55:18.792" v="171" actId="20577"/>
          <ac:spMkLst>
            <pc:docMk/>
            <pc:sldMk cId="907833295" sldId="361"/>
            <ac:spMk id="2" creationId="{B45829A9-4BA1-DD46-EBDF-9A6ED0E49C72}"/>
          </ac:spMkLst>
        </pc:spChg>
        <pc:spChg chg="mod">
          <ac:chgData name="Isaac Latta" userId="S::t00239008@mytru.ca::0deb3ce6-091f-4474-a705-6615adb8772b" providerId="AD" clId="Web-{B2FED130-10C0-F27A-1E8A-BE5566E9776E}" dt="2025-03-28T02:55:24.808" v="172" actId="20577"/>
          <ac:spMkLst>
            <pc:docMk/>
            <pc:sldMk cId="907833295" sldId="361"/>
            <ac:spMk id="3" creationId="{7012EE7D-0F4A-D1C5-8044-C3A5165BAD79}"/>
          </ac:spMkLst>
        </pc:spChg>
        <pc:spChg chg="add del mod">
          <ac:chgData name="Isaac Latta" userId="S::t00239008@mytru.ca::0deb3ce6-091f-4474-a705-6615adb8772b" providerId="AD" clId="Web-{B2FED130-10C0-F27A-1E8A-BE5566E9776E}" dt="2025-03-28T02:52:17.054" v="96"/>
          <ac:spMkLst>
            <pc:docMk/>
            <pc:sldMk cId="907833295" sldId="361"/>
            <ac:spMk id="5" creationId="{6AE07EA4-5E43-F60E-4AD9-B6C02AC44685}"/>
          </ac:spMkLst>
        </pc:spChg>
        <pc:spChg chg="add del">
          <ac:chgData name="Isaac Latta" userId="S::t00239008@mytru.ca::0deb3ce6-091f-4474-a705-6615adb8772b" providerId="AD" clId="Web-{B2FED130-10C0-F27A-1E8A-BE5566E9776E}" dt="2025-03-28T02:52:20.523" v="98"/>
          <ac:spMkLst>
            <pc:docMk/>
            <pc:sldMk cId="907833295" sldId="361"/>
            <ac:spMk id="9" creationId="{6AE07EA4-5E43-F60E-4AD9-B6C02AC44685}"/>
          </ac:spMkLst>
        </pc:spChg>
        <pc:spChg chg="add mod">
          <ac:chgData name="Isaac Latta" userId="S::t00239008@mytru.ca::0deb3ce6-091f-4474-a705-6615adb8772b" providerId="AD" clId="Web-{B2FED130-10C0-F27A-1E8A-BE5566E9776E}" dt="2025-03-28T02:55:46.231" v="175" actId="1076"/>
          <ac:spMkLst>
            <pc:docMk/>
            <pc:sldMk cId="907833295" sldId="361"/>
            <ac:spMk id="11" creationId="{EDC9B4C1-4167-04EC-925A-120463241921}"/>
          </ac:spMkLst>
        </pc:spChg>
        <pc:spChg chg="add mod">
          <ac:chgData name="Isaac Latta" userId="S::t00239008@mytru.ca::0deb3ce6-091f-4474-a705-6615adb8772b" providerId="AD" clId="Web-{B2FED130-10C0-F27A-1E8A-BE5566E9776E}" dt="2025-03-28T02:55:36.199" v="173" actId="20577"/>
          <ac:spMkLst>
            <pc:docMk/>
            <pc:sldMk cId="907833295" sldId="361"/>
            <ac:spMk id="12" creationId="{76B82156-D601-77FE-8DCC-47CABB2DF847}"/>
          </ac:spMkLst>
        </pc:spChg>
        <pc:picChg chg="add del mod ord">
          <ac:chgData name="Isaac Latta" userId="S::t00239008@mytru.ca::0deb3ce6-091f-4474-a705-6615adb8772b" providerId="AD" clId="Web-{B2FED130-10C0-F27A-1E8A-BE5566E9776E}" dt="2025-03-28T02:50:54.333" v="86"/>
          <ac:picMkLst>
            <pc:docMk/>
            <pc:sldMk cId="907833295" sldId="361"/>
            <ac:picMk id="6" creationId="{EFE6DFB5-2857-1184-DDA6-AB820B4873AD}"/>
          </ac:picMkLst>
        </pc:picChg>
        <pc:picChg chg="add del mod">
          <ac:chgData name="Isaac Latta" userId="S::t00239008@mytru.ca::0deb3ce6-091f-4474-a705-6615adb8772b" providerId="AD" clId="Web-{B2FED130-10C0-F27A-1E8A-BE5566E9776E}" dt="2025-03-28T02:51:02.630" v="91"/>
          <ac:picMkLst>
            <pc:docMk/>
            <pc:sldMk cId="907833295" sldId="361"/>
            <ac:picMk id="7" creationId="{11C54AE4-FE5C-2328-50B4-FC82A98C369A}"/>
          </ac:picMkLst>
        </pc:picChg>
        <pc:picChg chg="add mod">
          <ac:chgData name="Isaac Latta" userId="S::t00239008@mytru.ca::0deb3ce6-091f-4474-a705-6615adb8772b" providerId="AD" clId="Web-{B2FED130-10C0-F27A-1E8A-BE5566E9776E}" dt="2025-03-28T02:55:41.981" v="174" actId="1076"/>
          <ac:picMkLst>
            <pc:docMk/>
            <pc:sldMk cId="907833295" sldId="361"/>
            <ac:picMk id="8" creationId="{B1E1E69C-CB59-1AF5-802E-88A80C6F8ED0}"/>
          </ac:picMkLst>
        </pc:picChg>
      </pc:sldChg>
      <pc:sldChg chg="addSp modSp new addAnim">
        <pc:chgData name="Isaac Latta" userId="S::t00239008@mytru.ca::0deb3ce6-091f-4474-a705-6615adb8772b" providerId="AD" clId="Web-{B2FED130-10C0-F27A-1E8A-BE5566E9776E}" dt="2025-03-28T03:04:31.618" v="179" actId="14100"/>
        <pc:sldMkLst>
          <pc:docMk/>
          <pc:sldMk cId="1324065808" sldId="362"/>
        </pc:sldMkLst>
        <pc:picChg chg="add mod">
          <ac:chgData name="Isaac Latta" userId="S::t00239008@mytru.ca::0deb3ce6-091f-4474-a705-6615adb8772b" providerId="AD" clId="Web-{B2FED130-10C0-F27A-1E8A-BE5566E9776E}" dt="2025-03-28T03:04:31.618" v="179" actId="14100"/>
          <ac:picMkLst>
            <pc:docMk/>
            <pc:sldMk cId="1324065808" sldId="362"/>
            <ac:picMk id="7" creationId="{5D67298F-ACF2-CE37-84B1-32B59231D551}"/>
          </ac:picMkLst>
        </pc:picChg>
      </pc:sldChg>
    </pc:docChg>
  </pc:docChgLst>
  <pc:docChgLst>
    <pc:chgData name="Isaac Latta" userId="S::t00239008@mytru.ca::0deb3ce6-091f-4474-a705-6615adb8772b" providerId="AD" clId="Web-{BF6DC5D4-C718-94B9-3D39-E236E5CA2E79}"/>
    <pc:docChg chg="addSld delSld modSld sldOrd">
      <pc:chgData name="Isaac Latta" userId="S::t00239008@mytru.ca::0deb3ce6-091f-4474-a705-6615adb8772b" providerId="AD" clId="Web-{BF6DC5D4-C718-94B9-3D39-E236E5CA2E79}" dt="2025-03-28T04:53:34.828" v="990"/>
      <pc:docMkLst>
        <pc:docMk/>
      </pc:docMkLst>
      <pc:sldChg chg="del">
        <pc:chgData name="Isaac Latta" userId="S::t00239008@mytru.ca::0deb3ce6-091f-4474-a705-6615adb8772b" providerId="AD" clId="Web-{BF6DC5D4-C718-94B9-3D39-E236E5CA2E79}" dt="2025-03-28T04:53:28.797" v="985"/>
        <pc:sldMkLst>
          <pc:docMk/>
          <pc:sldMk cId="4029361768" sldId="333"/>
        </pc:sldMkLst>
      </pc:sldChg>
      <pc:sldChg chg="del">
        <pc:chgData name="Isaac Latta" userId="S::t00239008@mytru.ca::0deb3ce6-091f-4474-a705-6615adb8772b" providerId="AD" clId="Web-{BF6DC5D4-C718-94B9-3D39-E236E5CA2E79}" dt="2025-03-28T04:53:30.313" v="986"/>
        <pc:sldMkLst>
          <pc:docMk/>
          <pc:sldMk cId="2611157271" sldId="336"/>
        </pc:sldMkLst>
      </pc:sldChg>
      <pc:sldChg chg="del">
        <pc:chgData name="Isaac Latta" userId="S::t00239008@mytru.ca::0deb3ce6-091f-4474-a705-6615adb8772b" providerId="AD" clId="Web-{BF6DC5D4-C718-94B9-3D39-E236E5CA2E79}" dt="2025-03-28T04:53:31.328" v="987"/>
        <pc:sldMkLst>
          <pc:docMk/>
          <pc:sldMk cId="1323106451" sldId="338"/>
        </pc:sldMkLst>
      </pc:sldChg>
      <pc:sldChg chg="del">
        <pc:chgData name="Isaac Latta" userId="S::t00239008@mytru.ca::0deb3ce6-091f-4474-a705-6615adb8772b" providerId="AD" clId="Web-{BF6DC5D4-C718-94B9-3D39-E236E5CA2E79}" dt="2025-03-28T04:53:32.828" v="988"/>
        <pc:sldMkLst>
          <pc:docMk/>
          <pc:sldMk cId="612832027" sldId="339"/>
        </pc:sldMkLst>
      </pc:sldChg>
      <pc:sldChg chg="del">
        <pc:chgData name="Isaac Latta" userId="S::t00239008@mytru.ca::0deb3ce6-091f-4474-a705-6615adb8772b" providerId="AD" clId="Web-{BF6DC5D4-C718-94B9-3D39-E236E5CA2E79}" dt="2025-03-28T04:53:34.094" v="989"/>
        <pc:sldMkLst>
          <pc:docMk/>
          <pc:sldMk cId="837704530" sldId="340"/>
        </pc:sldMkLst>
      </pc:sldChg>
      <pc:sldChg chg="del">
        <pc:chgData name="Isaac Latta" userId="S::t00239008@mytru.ca::0deb3ce6-091f-4474-a705-6615adb8772b" providerId="AD" clId="Web-{BF6DC5D4-C718-94B9-3D39-E236E5CA2E79}" dt="2025-03-28T04:53:34.828" v="990"/>
        <pc:sldMkLst>
          <pc:docMk/>
          <pc:sldMk cId="3033944918" sldId="341"/>
        </pc:sldMkLst>
      </pc:sldChg>
      <pc:sldChg chg="modSp">
        <pc:chgData name="Isaac Latta" userId="S::t00239008@mytru.ca::0deb3ce6-091f-4474-a705-6615adb8772b" providerId="AD" clId="Web-{BF6DC5D4-C718-94B9-3D39-E236E5CA2E79}" dt="2025-03-28T04:36:27.802" v="965" actId="20577"/>
        <pc:sldMkLst>
          <pc:docMk/>
          <pc:sldMk cId="3842261175" sldId="360"/>
        </pc:sldMkLst>
        <pc:spChg chg="mod">
          <ac:chgData name="Isaac Latta" userId="S::t00239008@mytru.ca::0deb3ce6-091f-4474-a705-6615adb8772b" providerId="AD" clId="Web-{BF6DC5D4-C718-94B9-3D39-E236E5CA2E79}" dt="2025-03-28T04:36:27.802" v="965" actId="20577"/>
          <ac:spMkLst>
            <pc:docMk/>
            <pc:sldMk cId="3842261175" sldId="360"/>
            <ac:spMk id="5" creationId="{BE03BCDE-112F-826F-105B-A50A90F36B14}"/>
          </ac:spMkLst>
        </pc:spChg>
      </pc:sldChg>
      <pc:sldChg chg="del">
        <pc:chgData name="Isaac Latta" userId="S::t00239008@mytru.ca::0deb3ce6-091f-4474-a705-6615adb8772b" providerId="AD" clId="Web-{BF6DC5D4-C718-94B9-3D39-E236E5CA2E79}" dt="2025-03-28T04:52:18.967" v="974"/>
        <pc:sldMkLst>
          <pc:docMk/>
          <pc:sldMk cId="1324065808" sldId="362"/>
        </pc:sldMkLst>
      </pc:sldChg>
      <pc:sldChg chg="addSp delSp modSp new">
        <pc:chgData name="Isaac Latta" userId="S::t00239008@mytru.ca::0deb3ce6-091f-4474-a705-6615adb8772b" providerId="AD" clId="Web-{BF6DC5D4-C718-94B9-3D39-E236E5CA2E79}" dt="2025-03-28T03:56:57.513" v="435" actId="20577"/>
        <pc:sldMkLst>
          <pc:docMk/>
          <pc:sldMk cId="2468555530" sldId="363"/>
        </pc:sldMkLst>
        <pc:spChg chg="mod">
          <ac:chgData name="Isaac Latta" userId="S::t00239008@mytru.ca::0deb3ce6-091f-4474-a705-6615adb8772b" providerId="AD" clId="Web-{BF6DC5D4-C718-94B9-3D39-E236E5CA2E79}" dt="2025-03-28T03:24:44.828" v="12" actId="20577"/>
          <ac:spMkLst>
            <pc:docMk/>
            <pc:sldMk cId="2468555530" sldId="363"/>
            <ac:spMk id="2" creationId="{59349ACB-E409-654E-8AFB-A00F985E85C9}"/>
          </ac:spMkLst>
        </pc:spChg>
        <pc:spChg chg="add mod">
          <ac:chgData name="Isaac Latta" userId="S::t00239008@mytru.ca::0deb3ce6-091f-4474-a705-6615adb8772b" providerId="AD" clId="Web-{BF6DC5D4-C718-94B9-3D39-E236E5CA2E79}" dt="2025-03-28T03:25:41.126" v="23" actId="1076"/>
          <ac:spMkLst>
            <pc:docMk/>
            <pc:sldMk cId="2468555530" sldId="363"/>
            <ac:spMk id="6" creationId="{4F6F12E0-B645-2CB7-0B94-EDD1B87241F7}"/>
          </ac:spMkLst>
        </pc:spChg>
        <pc:spChg chg="add del mod">
          <ac:chgData name="Isaac Latta" userId="S::t00239008@mytru.ca::0deb3ce6-091f-4474-a705-6615adb8772b" providerId="AD" clId="Web-{BF6DC5D4-C718-94B9-3D39-E236E5CA2E79}" dt="2025-03-28T03:27:23.253" v="39"/>
          <ac:spMkLst>
            <pc:docMk/>
            <pc:sldMk cId="2468555530" sldId="363"/>
            <ac:spMk id="7" creationId="{B196EB1F-5C07-0C24-3965-7E7574048DD0}"/>
          </ac:spMkLst>
        </pc:spChg>
        <pc:spChg chg="add mod">
          <ac:chgData name="Isaac Latta" userId="S::t00239008@mytru.ca::0deb3ce6-091f-4474-a705-6615adb8772b" providerId="AD" clId="Web-{BF6DC5D4-C718-94B9-3D39-E236E5CA2E79}" dt="2025-03-28T03:56:57.513" v="435" actId="20577"/>
          <ac:spMkLst>
            <pc:docMk/>
            <pc:sldMk cId="2468555530" sldId="363"/>
            <ac:spMk id="8" creationId="{9F92B8CE-9932-2A5C-565D-1042E98C1D4F}"/>
          </ac:spMkLst>
        </pc:spChg>
        <pc:picChg chg="add mod">
          <ac:chgData name="Isaac Latta" userId="S::t00239008@mytru.ca::0deb3ce6-091f-4474-a705-6615adb8772b" providerId="AD" clId="Web-{BF6DC5D4-C718-94B9-3D39-E236E5CA2E79}" dt="2025-03-28T03:25:16.250" v="15" actId="1076"/>
          <ac:picMkLst>
            <pc:docMk/>
            <pc:sldMk cId="2468555530" sldId="363"/>
            <ac:picMk id="4" creationId="{775EB628-643B-0B73-C6BA-CF4EF3234970}"/>
          </ac:picMkLst>
        </pc:picChg>
      </pc:sldChg>
      <pc:sldChg chg="addSp delSp modSp new del mod modClrScheme chgLayout">
        <pc:chgData name="Isaac Latta" userId="S::t00239008@mytru.ca::0deb3ce6-091f-4474-a705-6615adb8772b" providerId="AD" clId="Web-{BF6DC5D4-C718-94B9-3D39-E236E5CA2E79}" dt="2025-03-28T04:37:31.194" v="973"/>
        <pc:sldMkLst>
          <pc:docMk/>
          <pc:sldMk cId="1996028046" sldId="364"/>
        </pc:sldMkLst>
        <pc:spChg chg="del mod">
          <ac:chgData name="Isaac Latta" userId="S::t00239008@mytru.ca::0deb3ce6-091f-4474-a705-6615adb8772b" providerId="AD" clId="Web-{BF6DC5D4-C718-94B9-3D39-E236E5CA2E79}" dt="2025-03-28T03:35:19.843" v="224"/>
          <ac:spMkLst>
            <pc:docMk/>
            <pc:sldMk cId="1996028046" sldId="364"/>
            <ac:spMk id="2" creationId="{78DB4EB8-BAC2-BFBA-6772-91E4480347C4}"/>
          </ac:spMkLst>
        </pc:spChg>
        <pc:spChg chg="del">
          <ac:chgData name="Isaac Latta" userId="S::t00239008@mytru.ca::0deb3ce6-091f-4474-a705-6615adb8772b" providerId="AD" clId="Web-{BF6DC5D4-C718-94B9-3D39-E236E5CA2E79}" dt="2025-03-28T03:38:15.456" v="373"/>
          <ac:spMkLst>
            <pc:docMk/>
            <pc:sldMk cId="1996028046" sldId="364"/>
            <ac:spMk id="3" creationId="{C89AC97F-99C4-2928-CF8F-F11769AA6E10}"/>
          </ac:spMkLst>
        </pc:spChg>
        <pc:spChg chg="mod ord">
          <ac:chgData name="Isaac Latta" userId="S::t00239008@mytru.ca::0deb3ce6-091f-4474-a705-6615adb8772b" providerId="AD" clId="Web-{BF6DC5D4-C718-94B9-3D39-E236E5CA2E79}" dt="2025-03-28T04:10:09.421" v="454" actId="20577"/>
          <ac:spMkLst>
            <pc:docMk/>
            <pc:sldMk cId="1996028046" sldId="364"/>
            <ac:spMk id="4" creationId="{039940F9-7303-F733-570E-4EEFD597FC70}"/>
          </ac:spMkLst>
        </pc:spChg>
        <pc:spChg chg="mod ord">
          <ac:chgData name="Isaac Latta" userId="S::t00239008@mytru.ca::0deb3ce6-091f-4474-a705-6615adb8772b" providerId="AD" clId="Web-{BF6DC5D4-C718-94B9-3D39-E236E5CA2E79}" dt="2025-03-28T03:54:20.541" v="430" actId="20577"/>
          <ac:spMkLst>
            <pc:docMk/>
            <pc:sldMk cId="1996028046" sldId="364"/>
            <ac:spMk id="5" creationId="{A4807CC3-FBAF-03CA-6D28-3CBFB2E0D132}"/>
          </ac:spMkLst>
        </pc:spChg>
        <pc:spChg chg="mod">
          <ac:chgData name="Isaac Latta" userId="S::t00239008@mytru.ca::0deb3ce6-091f-4474-a705-6615adb8772b" providerId="AD" clId="Web-{BF6DC5D4-C718-94B9-3D39-E236E5CA2E79}" dt="2025-03-28T03:52:09.881" v="386"/>
          <ac:spMkLst>
            <pc:docMk/>
            <pc:sldMk cId="1996028046" sldId="364"/>
            <ac:spMk id="6" creationId="{78F55483-E362-7952-E109-D762FECB8FD2}"/>
          </ac:spMkLst>
        </pc:spChg>
        <pc:spChg chg="add mod ord">
          <ac:chgData name="Isaac Latta" userId="S::t00239008@mytru.ca::0deb3ce6-091f-4474-a705-6615adb8772b" providerId="AD" clId="Web-{BF6DC5D4-C718-94B9-3D39-E236E5CA2E79}" dt="2025-03-28T03:52:41.882" v="397" actId="1076"/>
          <ac:spMkLst>
            <pc:docMk/>
            <pc:sldMk cId="1996028046" sldId="364"/>
            <ac:spMk id="8" creationId="{47312F38-D581-AD39-D725-302E4B2B3065}"/>
          </ac:spMkLst>
        </pc:spChg>
        <pc:spChg chg="add del mod">
          <ac:chgData name="Isaac Latta" userId="S::t00239008@mytru.ca::0deb3ce6-091f-4474-a705-6615adb8772b" providerId="AD" clId="Web-{BF6DC5D4-C718-94B9-3D39-E236E5CA2E79}" dt="2025-03-28T03:52:19.257" v="388"/>
          <ac:spMkLst>
            <pc:docMk/>
            <pc:sldMk cId="1996028046" sldId="364"/>
            <ac:spMk id="16" creationId="{09BCAC10-65FE-2C95-2543-8EDFF0B18084}"/>
          </ac:spMkLst>
        </pc:spChg>
        <pc:picChg chg="add del mod">
          <ac:chgData name="Isaac Latta" userId="S::t00239008@mytru.ca::0deb3ce6-091f-4474-a705-6615adb8772b" providerId="AD" clId="Web-{BF6DC5D4-C718-94B9-3D39-E236E5CA2E79}" dt="2025-03-28T03:51:12.099" v="378"/>
          <ac:picMkLst>
            <pc:docMk/>
            <pc:sldMk cId="1996028046" sldId="364"/>
            <ac:picMk id="9" creationId="{686D20ED-702E-BB00-93C6-401EE96ADD44}"/>
          </ac:picMkLst>
        </pc:picChg>
        <pc:picChg chg="add del mod">
          <ac:chgData name="Isaac Latta" userId="S::t00239008@mytru.ca::0deb3ce6-091f-4474-a705-6615adb8772b" providerId="AD" clId="Web-{BF6DC5D4-C718-94B9-3D39-E236E5CA2E79}" dt="2025-03-28T03:51:17.240" v="380"/>
          <ac:picMkLst>
            <pc:docMk/>
            <pc:sldMk cId="1996028046" sldId="364"/>
            <ac:picMk id="10" creationId="{A273B246-805E-3843-04AE-76A298FCE157}"/>
          </ac:picMkLst>
        </pc:picChg>
        <pc:picChg chg="add mod">
          <ac:chgData name="Isaac Latta" userId="S::t00239008@mytru.ca::0deb3ce6-091f-4474-a705-6615adb8772b" providerId="AD" clId="Web-{BF6DC5D4-C718-94B9-3D39-E236E5CA2E79}" dt="2025-03-28T03:54:55.385" v="431" actId="1076"/>
          <ac:picMkLst>
            <pc:docMk/>
            <pc:sldMk cId="1996028046" sldId="364"/>
            <ac:picMk id="11" creationId="{C72D7122-C93D-A461-256E-92FC8F79E413}"/>
          </ac:picMkLst>
        </pc:picChg>
      </pc:sldChg>
      <pc:sldChg chg="addSp delSp modSp new">
        <pc:chgData name="Isaac Latta" userId="S::t00239008@mytru.ca::0deb3ce6-091f-4474-a705-6615adb8772b" providerId="AD" clId="Web-{BF6DC5D4-C718-94B9-3D39-E236E5CA2E79}" dt="2025-03-28T04:29:19.105" v="720" actId="1076"/>
        <pc:sldMkLst>
          <pc:docMk/>
          <pc:sldMk cId="224536834" sldId="365"/>
        </pc:sldMkLst>
        <pc:spChg chg="add mod">
          <ac:chgData name="Isaac Latta" userId="S::t00239008@mytru.ca::0deb3ce6-091f-4474-a705-6615adb8772b" providerId="AD" clId="Web-{BF6DC5D4-C718-94B9-3D39-E236E5CA2E79}" dt="2025-03-28T04:11:57.002" v="467" actId="20577"/>
          <ac:spMkLst>
            <pc:docMk/>
            <pc:sldMk cId="224536834" sldId="365"/>
            <ac:spMk id="8" creationId="{154FDD8B-7774-3708-AA35-45E0180D46B8}"/>
          </ac:spMkLst>
        </pc:spChg>
        <pc:spChg chg="add mod">
          <ac:chgData name="Isaac Latta" userId="S::t00239008@mytru.ca::0deb3ce6-091f-4474-a705-6615adb8772b" providerId="AD" clId="Web-{BF6DC5D4-C718-94B9-3D39-E236E5CA2E79}" dt="2025-03-28T04:13:56.301" v="539" actId="20577"/>
          <ac:spMkLst>
            <pc:docMk/>
            <pc:sldMk cId="224536834" sldId="365"/>
            <ac:spMk id="10" creationId="{5BDD2A62-8C88-EBB0-0242-26179C9CCFCD}"/>
          </ac:spMkLst>
        </pc:spChg>
        <pc:spChg chg="add mod">
          <ac:chgData name="Isaac Latta" userId="S::t00239008@mytru.ca::0deb3ce6-091f-4474-a705-6615adb8772b" providerId="AD" clId="Web-{BF6DC5D4-C718-94B9-3D39-E236E5CA2E79}" dt="2025-03-28T04:14:26.021" v="561" actId="20577"/>
          <ac:spMkLst>
            <pc:docMk/>
            <pc:sldMk cId="224536834" sldId="365"/>
            <ac:spMk id="12" creationId="{FE9BC979-B559-C567-D9BD-480A73230D63}"/>
          </ac:spMkLst>
        </pc:spChg>
        <pc:spChg chg="add mod">
          <ac:chgData name="Isaac Latta" userId="S::t00239008@mytru.ca::0deb3ce6-091f-4474-a705-6615adb8772b" providerId="AD" clId="Web-{BF6DC5D4-C718-94B9-3D39-E236E5CA2E79}" dt="2025-03-28T04:15:08.162" v="599" actId="20577"/>
          <ac:spMkLst>
            <pc:docMk/>
            <pc:sldMk cId="224536834" sldId="365"/>
            <ac:spMk id="14" creationId="{D0237989-EFB0-51B6-B526-FB06477C017B}"/>
          </ac:spMkLst>
        </pc:spChg>
        <pc:spChg chg="add mod">
          <ac:chgData name="Isaac Latta" userId="S::t00239008@mytru.ca::0deb3ce6-091f-4474-a705-6615adb8772b" providerId="AD" clId="Web-{BF6DC5D4-C718-94B9-3D39-E236E5CA2E79}" dt="2025-03-28T04:15:54.523" v="663" actId="20577"/>
          <ac:spMkLst>
            <pc:docMk/>
            <pc:sldMk cId="224536834" sldId="365"/>
            <ac:spMk id="16" creationId="{600329D7-FF95-E195-3E0B-69B1F8BDACAE}"/>
          </ac:spMkLst>
        </pc:spChg>
        <pc:spChg chg="add mod">
          <ac:chgData name="Isaac Latta" userId="S::t00239008@mytru.ca::0deb3ce6-091f-4474-a705-6615adb8772b" providerId="AD" clId="Web-{BF6DC5D4-C718-94B9-3D39-E236E5CA2E79}" dt="2025-03-28T04:18:36.886" v="678" actId="1076"/>
          <ac:spMkLst>
            <pc:docMk/>
            <pc:sldMk cId="224536834" sldId="365"/>
            <ac:spMk id="18" creationId="{77ABE616-A2B5-7E13-59F9-0FA908B6E497}"/>
          </ac:spMkLst>
        </pc:spChg>
        <pc:spChg chg="add mod">
          <ac:chgData name="Isaac Latta" userId="S::t00239008@mytru.ca::0deb3ce6-091f-4474-a705-6615adb8772b" providerId="AD" clId="Web-{BF6DC5D4-C718-94B9-3D39-E236E5CA2E79}" dt="2025-03-28T04:18:33.261" v="677" actId="1076"/>
          <ac:spMkLst>
            <pc:docMk/>
            <pc:sldMk cId="224536834" sldId="365"/>
            <ac:spMk id="20" creationId="{9D22F51C-0A6F-1C00-D70B-EECC2D252296}"/>
          </ac:spMkLst>
        </pc:spChg>
        <pc:picChg chg="add del mod">
          <ac:chgData name="Isaac Latta" userId="S::t00239008@mytru.ca::0deb3ce6-091f-4474-a705-6615adb8772b" providerId="AD" clId="Web-{BF6DC5D4-C718-94B9-3D39-E236E5CA2E79}" dt="2025-03-28T04:05:39.181" v="442"/>
          <ac:picMkLst>
            <pc:docMk/>
            <pc:sldMk cId="224536834" sldId="365"/>
            <ac:picMk id="4" creationId="{7FA5DD38-0407-58D6-81D2-45FA7C9F30CA}"/>
          </ac:picMkLst>
        </pc:picChg>
        <pc:picChg chg="add del mod">
          <ac:chgData name="Isaac Latta" userId="S::t00239008@mytru.ca::0deb3ce6-091f-4474-a705-6615adb8772b" providerId="AD" clId="Web-{BF6DC5D4-C718-94B9-3D39-E236E5CA2E79}" dt="2025-03-28T04:09:19.451" v="444"/>
          <ac:picMkLst>
            <pc:docMk/>
            <pc:sldMk cId="224536834" sldId="365"/>
            <ac:picMk id="5" creationId="{4C1034F8-CC2C-1A7C-0EAB-5593DD3F6773}"/>
          </ac:picMkLst>
        </pc:picChg>
        <pc:picChg chg="add mod">
          <ac:chgData name="Isaac Latta" userId="S::t00239008@mytru.ca::0deb3ce6-091f-4474-a705-6615adb8772b" providerId="AD" clId="Web-{BF6DC5D4-C718-94B9-3D39-E236E5CA2E79}" dt="2025-03-28T04:29:19.105" v="720" actId="1076"/>
          <ac:picMkLst>
            <pc:docMk/>
            <pc:sldMk cId="224536834" sldId="365"/>
            <ac:picMk id="6" creationId="{0D82F85C-4CB9-E182-B0B9-DA997209E190}"/>
          </ac:picMkLst>
        </pc:picChg>
      </pc:sldChg>
      <pc:sldChg chg="addSp delSp modSp new">
        <pc:chgData name="Isaac Latta" userId="S::t00239008@mytru.ca::0deb3ce6-091f-4474-a705-6615adb8772b" providerId="AD" clId="Web-{BF6DC5D4-C718-94B9-3D39-E236E5CA2E79}" dt="2025-03-28T04:27:47.024" v="712" actId="1076"/>
        <pc:sldMkLst>
          <pc:docMk/>
          <pc:sldMk cId="47783319" sldId="366"/>
        </pc:sldMkLst>
        <pc:spChg chg="add mod">
          <ac:chgData name="Isaac Latta" userId="S::t00239008@mytru.ca::0deb3ce6-091f-4474-a705-6615adb8772b" providerId="AD" clId="Web-{BF6DC5D4-C718-94B9-3D39-E236E5CA2E79}" dt="2025-03-28T04:27:47.024" v="712" actId="1076"/>
          <ac:spMkLst>
            <pc:docMk/>
            <pc:sldMk cId="47783319" sldId="366"/>
            <ac:spMk id="7" creationId="{4296DC76-0180-C3E3-9880-F25641802372}"/>
          </ac:spMkLst>
        </pc:spChg>
        <pc:picChg chg="add del mod">
          <ac:chgData name="Isaac Latta" userId="S::t00239008@mytru.ca::0deb3ce6-091f-4474-a705-6615adb8772b" providerId="AD" clId="Web-{BF6DC5D4-C718-94B9-3D39-E236E5CA2E79}" dt="2025-03-28T04:24:44.097" v="684"/>
          <ac:picMkLst>
            <pc:docMk/>
            <pc:sldMk cId="47783319" sldId="366"/>
            <ac:picMk id="4" creationId="{F097388C-3DE7-4A43-FAC0-06B9A598826C}"/>
          </ac:picMkLst>
        </pc:picChg>
        <pc:picChg chg="add mod">
          <ac:chgData name="Isaac Latta" userId="S::t00239008@mytru.ca::0deb3ce6-091f-4474-a705-6615adb8772b" providerId="AD" clId="Web-{BF6DC5D4-C718-94B9-3D39-E236E5CA2E79}" dt="2025-03-28T04:25:55.458" v="706" actId="14100"/>
          <ac:picMkLst>
            <pc:docMk/>
            <pc:sldMk cId="47783319" sldId="366"/>
            <ac:picMk id="5" creationId="{9136F399-810C-F325-8D6D-2BB44220C152}"/>
          </ac:picMkLst>
        </pc:picChg>
      </pc:sldChg>
      <pc:sldChg chg="new del">
        <pc:chgData name="Isaac Latta" userId="S::t00239008@mytru.ca::0deb3ce6-091f-4474-a705-6615adb8772b" providerId="AD" clId="Web-{BF6DC5D4-C718-94B9-3D39-E236E5CA2E79}" dt="2025-03-28T04:26:14.943" v="709"/>
        <pc:sldMkLst>
          <pc:docMk/>
          <pc:sldMk cId="883093772" sldId="367"/>
        </pc:sldMkLst>
      </pc:sldChg>
      <pc:sldChg chg="addSp modSp new ord">
        <pc:chgData name="Isaac Latta" userId="S::t00239008@mytru.ca::0deb3ce6-091f-4474-a705-6615adb8772b" providerId="AD" clId="Web-{BF6DC5D4-C718-94B9-3D39-E236E5CA2E79}" dt="2025-03-28T04:37:11.631" v="972" actId="20577"/>
        <pc:sldMkLst>
          <pc:docMk/>
          <pc:sldMk cId="2810972772" sldId="367"/>
        </pc:sldMkLst>
        <pc:spChg chg="mod">
          <ac:chgData name="Isaac Latta" userId="S::t00239008@mytru.ca::0deb3ce6-091f-4474-a705-6615adb8772b" providerId="AD" clId="Web-{BF6DC5D4-C718-94B9-3D39-E236E5CA2E79}" dt="2025-03-28T04:35:34.332" v="950" actId="20577"/>
          <ac:spMkLst>
            <pc:docMk/>
            <pc:sldMk cId="2810972772" sldId="367"/>
            <ac:spMk id="2" creationId="{672E5632-904E-4D60-D700-C6F98EFFEEA6}"/>
          </ac:spMkLst>
        </pc:spChg>
        <pc:spChg chg="add mod">
          <ac:chgData name="Isaac Latta" userId="S::t00239008@mytru.ca::0deb3ce6-091f-4474-a705-6615adb8772b" providerId="AD" clId="Web-{BF6DC5D4-C718-94B9-3D39-E236E5CA2E79}" dt="2025-03-28T04:36:46.333" v="967" actId="20577"/>
          <ac:spMkLst>
            <pc:docMk/>
            <pc:sldMk cId="2810972772" sldId="367"/>
            <ac:spMk id="6" creationId="{74046968-0D38-26A1-E71B-8507886D1C7B}"/>
          </ac:spMkLst>
        </pc:spChg>
        <pc:spChg chg="add mod">
          <ac:chgData name="Isaac Latta" userId="S::t00239008@mytru.ca::0deb3ce6-091f-4474-a705-6615adb8772b" providerId="AD" clId="Web-{BF6DC5D4-C718-94B9-3D39-E236E5CA2E79}" dt="2025-03-28T04:35:54.567" v="952" actId="1076"/>
          <ac:spMkLst>
            <pc:docMk/>
            <pc:sldMk cId="2810972772" sldId="367"/>
            <ac:spMk id="8" creationId="{F381FD9E-D897-DF81-166C-89DB327DC963}"/>
          </ac:spMkLst>
        </pc:spChg>
        <pc:spChg chg="add mod">
          <ac:chgData name="Isaac Latta" userId="S::t00239008@mytru.ca::0deb3ce6-091f-4474-a705-6615adb8772b" providerId="AD" clId="Web-{BF6DC5D4-C718-94B9-3D39-E236E5CA2E79}" dt="2025-03-28T04:36:50.412" v="968" actId="1076"/>
          <ac:spMkLst>
            <pc:docMk/>
            <pc:sldMk cId="2810972772" sldId="367"/>
            <ac:spMk id="10" creationId="{D2220B7F-DA4B-469E-612B-609B5B9C358A}"/>
          </ac:spMkLst>
        </pc:spChg>
        <pc:spChg chg="add mod">
          <ac:chgData name="Isaac Latta" userId="S::t00239008@mytru.ca::0deb3ce6-091f-4474-a705-6615adb8772b" providerId="AD" clId="Web-{BF6DC5D4-C718-94B9-3D39-E236E5CA2E79}" dt="2025-03-28T04:37:11.631" v="972" actId="20577"/>
          <ac:spMkLst>
            <pc:docMk/>
            <pc:sldMk cId="2810972772" sldId="367"/>
            <ac:spMk id="12" creationId="{CE2BBF05-8AD4-8B62-577D-8A8C6CD79FC6}"/>
          </ac:spMkLst>
        </pc:spChg>
        <pc:spChg chg="add mod">
          <ac:chgData name="Isaac Latta" userId="S::t00239008@mytru.ca::0deb3ce6-091f-4474-a705-6615adb8772b" providerId="AD" clId="Web-{BF6DC5D4-C718-94B9-3D39-E236E5CA2E79}" dt="2025-03-28T04:34:39.378" v="946" actId="1076"/>
          <ac:spMkLst>
            <pc:docMk/>
            <pc:sldMk cId="2810972772" sldId="367"/>
            <ac:spMk id="14" creationId="{5D441F84-0F3F-3192-B2A2-66FED30052CD}"/>
          </ac:spMkLst>
        </pc:spChg>
        <pc:picChg chg="add mod">
          <ac:chgData name="Isaac Latta" userId="S::t00239008@mytru.ca::0deb3ce6-091f-4474-a705-6615adb8772b" providerId="AD" clId="Web-{BF6DC5D4-C718-94B9-3D39-E236E5CA2E79}" dt="2025-03-28T04:34:36.268" v="945" actId="1076"/>
          <ac:picMkLst>
            <pc:docMk/>
            <pc:sldMk cId="2810972772" sldId="367"/>
            <ac:picMk id="4" creationId="{07A06546-0C8B-37AC-C225-A5D25138C38C}"/>
          </ac:picMkLst>
        </pc:picChg>
      </pc:sldChg>
      <pc:sldChg chg="addSp modSp new ord addAnim">
        <pc:chgData name="Isaac Latta" userId="S::t00239008@mytru.ca::0deb3ce6-091f-4474-a705-6615adb8772b" providerId="AD" clId="Web-{BF6DC5D4-C718-94B9-3D39-E236E5CA2E79}" dt="2025-03-28T04:53:11.656" v="984" actId="1076"/>
        <pc:sldMkLst>
          <pc:docMk/>
          <pc:sldMk cId="1792983647" sldId="368"/>
        </pc:sldMkLst>
        <pc:picChg chg="add mod">
          <ac:chgData name="Isaac Latta" userId="S::t00239008@mytru.ca::0deb3ce6-091f-4474-a705-6615adb8772b" providerId="AD" clId="Web-{BF6DC5D4-C718-94B9-3D39-E236E5CA2E79}" dt="2025-03-28T04:53:11.656" v="984" actId="1076"/>
          <ac:picMkLst>
            <pc:docMk/>
            <pc:sldMk cId="1792983647" sldId="368"/>
            <ac:picMk id="4" creationId="{692A8004-6ACF-0F87-136E-AA720FDF068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D947E0-108F-4D20-A71E-3CF329F97212}">
      <dgm:prSet phldr="0" custT="1"/>
      <dgm:spPr/>
      <dgm:t>
        <a:bodyPr lIns="0" tIns="0" rIns="0" bIns="0"/>
        <a:lstStyle/>
        <a:p>
          <a:pPr>
            <a:lnSpc>
              <a:spcPct val="100000"/>
            </a:lnSpc>
          </a:pPr>
          <a:r>
            <a:rPr lang="en-US" sz="1800" b="1" i="0" cap="all" baseline="0">
              <a:solidFill>
                <a:schemeClr val="accent1">
                  <a:lumMod val="60000"/>
                  <a:lumOff val="40000"/>
                </a:schemeClr>
              </a:solidFill>
              <a:latin typeface="Avenir Next LT Pro"/>
            </a:rPr>
            <a:t>PollButtonTask</a:t>
          </a:r>
        </a:p>
      </dgm:t>
    </dgm:pt>
    <dgm:pt modelId="{9D249532-A24D-4D8F-848A-9F42F2E486C9}" type="parTrans" cxnId="{A0077D09-C12C-46D0-8DF7-194B6911362A}">
      <dgm:prSet/>
      <dgm:spPr/>
      <dgm:t>
        <a:bodyPr/>
        <a:lstStyle/>
        <a:p>
          <a:endParaRPr lang="en-US">
            <a:solidFill>
              <a:schemeClr val="bg1"/>
            </a:solidFill>
          </a:endParaRPr>
        </a:p>
      </dgm:t>
    </dgm:pt>
    <dgm:pt modelId="{AE813459-65AB-4FA9-B717-330DDA6DFA4E}" type="sibTrans" cxnId="{A0077D09-C12C-46D0-8DF7-194B6911362A}">
      <dgm:prSet/>
      <dgm:spPr/>
      <dgm:t>
        <a:bodyPr/>
        <a:lstStyle/>
        <a:p>
          <a:endParaRPr lang="en-US">
            <a:solidFill>
              <a:schemeClr val="bg1"/>
            </a:solidFill>
          </a:endParaRPr>
        </a:p>
      </dgm:t>
    </dgm:pt>
    <dgm:pt modelId="{30A490C8-22B4-4D68-875C-0F0DE2FF864D}">
      <dgm:prSet phldr="0" custT="1"/>
      <dgm:spPr/>
      <dgm:t>
        <a:bodyPr/>
        <a:lstStyle/>
        <a:p>
          <a:pPr>
            <a:lnSpc>
              <a:spcPct val="100000"/>
            </a:lnSpc>
          </a:pPr>
          <a:r>
            <a:rPr lang="en-US" sz="1200" b="1" i="0" cap="none" baseline="0">
              <a:solidFill>
                <a:schemeClr val="bg1"/>
              </a:solidFill>
              <a:latin typeface="Avenir Next LT Pro"/>
            </a:rPr>
            <a:t>Sends EVT_BUTTON_PRESS when triggered</a:t>
          </a:r>
        </a:p>
      </dgm:t>
    </dgm:pt>
    <dgm:pt modelId="{035C64B0-4F0C-4FD1-BD23-B1D4C9887CBE}" type="parTrans" cxnId="{381FE1CC-8184-4745-8EB3-6DE11655998D}">
      <dgm:prSet/>
      <dgm:spPr/>
      <dgm:t>
        <a:bodyPr/>
        <a:lstStyle/>
        <a:p>
          <a:endParaRPr lang="en-US">
            <a:solidFill>
              <a:schemeClr val="bg1"/>
            </a:solidFill>
          </a:endParaRPr>
        </a:p>
      </dgm:t>
    </dgm:pt>
    <dgm:pt modelId="{45495DA8-8707-41E3-A12B-FA5766269C44}" type="sibTrans" cxnId="{381FE1CC-8184-4745-8EB3-6DE11655998D}">
      <dgm:prSet/>
      <dgm:spPr/>
      <dgm:t>
        <a:bodyPr/>
        <a:lstStyle/>
        <a:p>
          <a:endParaRPr lang="en-US">
            <a:solidFill>
              <a:schemeClr val="bg1"/>
            </a:solidFill>
          </a:endParaRPr>
        </a:p>
      </dgm:t>
    </dgm:pt>
    <dgm:pt modelId="{B1AFA1AF-0FF8-45B3-A6D0-0E255A2F637D}">
      <dgm:prSet phldr="0" custT="1"/>
      <dgm:spPr/>
      <dgm:t>
        <a:bodyPr lIns="0" tIns="0" rIns="0" bIns="0"/>
        <a:lstStyle/>
        <a:p>
          <a:pPr>
            <a:lnSpc>
              <a:spcPct val="100000"/>
            </a:lnSpc>
          </a:pPr>
          <a:r>
            <a:rPr lang="en-US" sz="1800" b="1" i="0" cap="all" baseline="0">
              <a:solidFill>
                <a:schemeClr val="accent1">
                  <a:lumMod val="60000"/>
                  <a:lumOff val="40000"/>
                </a:schemeClr>
              </a:solidFill>
              <a:latin typeface="Avenir Next LT Pro"/>
            </a:rPr>
            <a:t>StateMachineTask</a:t>
          </a:r>
        </a:p>
      </dgm:t>
    </dgm:pt>
    <dgm:pt modelId="{10C68AF5-481C-45AA-A216-8BBBB04515B9}" type="parTrans" cxnId="{F28D7702-2FC3-49BD-BB13-C989E5EE622A}">
      <dgm:prSet/>
      <dgm:spPr/>
      <dgm:t>
        <a:bodyPr/>
        <a:lstStyle/>
        <a:p>
          <a:endParaRPr lang="en-US">
            <a:solidFill>
              <a:schemeClr val="bg1"/>
            </a:solidFill>
          </a:endParaRPr>
        </a:p>
      </dgm:t>
    </dgm:pt>
    <dgm:pt modelId="{88649F7A-400B-4056-965D-C9AC0B3AD942}" type="sibTrans" cxnId="{F28D7702-2FC3-49BD-BB13-C989E5EE622A}">
      <dgm:prSet/>
      <dgm:spPr/>
      <dgm:t>
        <a:bodyPr/>
        <a:lstStyle/>
        <a:p>
          <a:endParaRPr lang="en-US">
            <a:solidFill>
              <a:schemeClr val="bg1"/>
            </a:solidFill>
          </a:endParaRPr>
        </a:p>
      </dgm:t>
    </dgm:pt>
    <dgm:pt modelId="{50418D2B-9486-42DE-AFDD-1D31420040FF}">
      <dgm:prSet phldr="0" custT="1"/>
      <dgm:spPr/>
      <dgm:t>
        <a:bodyPr/>
        <a:lstStyle/>
        <a:p>
          <a:pPr>
            <a:lnSpc>
              <a:spcPct val="100000"/>
            </a:lnSpc>
          </a:pPr>
          <a:r>
            <a:rPr lang="en-US" sz="1200" b="1" i="0" cap="none" baseline="0">
              <a:solidFill>
                <a:schemeClr val="bg1"/>
              </a:solidFill>
              <a:latin typeface="Avenir Next LT Pro"/>
            </a:rPr>
            <a:t>Processes Incoming Events</a:t>
          </a:r>
        </a:p>
      </dgm:t>
    </dgm:pt>
    <dgm:pt modelId="{D5A17F6B-93F5-442B-938A-0F38C281BE88}" type="parTrans" cxnId="{5A5BA622-5DEB-48B9-88D9-C1DE36C711E5}">
      <dgm:prSet/>
      <dgm:spPr/>
      <dgm:t>
        <a:bodyPr/>
        <a:lstStyle/>
        <a:p>
          <a:endParaRPr lang="en-US">
            <a:solidFill>
              <a:schemeClr val="bg1"/>
            </a:solidFill>
          </a:endParaRPr>
        </a:p>
      </dgm:t>
    </dgm:pt>
    <dgm:pt modelId="{1D87A0A5-8024-4710-846B-D5BFAC785107}" type="sibTrans" cxnId="{5A5BA622-5DEB-48B9-88D9-C1DE36C711E5}">
      <dgm:prSet/>
      <dgm:spPr/>
      <dgm:t>
        <a:bodyPr/>
        <a:lstStyle/>
        <a:p>
          <a:endParaRPr lang="en-US">
            <a:solidFill>
              <a:schemeClr val="bg1"/>
            </a:solidFill>
          </a:endParaRPr>
        </a:p>
      </dgm:t>
    </dgm:pt>
    <dgm:pt modelId="{E9682B4F-0217-4B50-923E-C104AA24290F}">
      <dgm:prSet phldr="0" custT="1"/>
      <dgm:spPr/>
      <dgm:t>
        <a:bodyPr lIns="0" tIns="0" rIns="0" bIns="0"/>
        <a:lstStyle/>
        <a:p>
          <a:pPr>
            <a:lnSpc>
              <a:spcPct val="100000"/>
            </a:lnSpc>
          </a:pPr>
          <a:r>
            <a:rPr lang="en-US" sz="1800" b="1" i="0" cap="all" baseline="0">
              <a:solidFill>
                <a:schemeClr val="accent1">
                  <a:lumMod val="60000"/>
                  <a:lumOff val="40000"/>
                </a:schemeClr>
              </a:solidFill>
              <a:latin typeface="Avenir Next LT Pro"/>
            </a:rPr>
            <a:t>AnimateTask</a:t>
          </a:r>
        </a:p>
      </dgm:t>
    </dgm:pt>
    <dgm:pt modelId="{E0F6C4AF-9BBB-4698-91D7-F9AE3EACBD5D}" type="parTrans" cxnId="{6C23D0C9-74B2-4C8B-AB2F-A03B3B0EBE56}">
      <dgm:prSet/>
      <dgm:spPr/>
      <dgm:t>
        <a:bodyPr/>
        <a:lstStyle/>
        <a:p>
          <a:endParaRPr lang="en-US">
            <a:solidFill>
              <a:schemeClr val="bg1"/>
            </a:solidFill>
          </a:endParaRPr>
        </a:p>
      </dgm:t>
    </dgm:pt>
    <dgm:pt modelId="{B8632E42-D7EB-4C31-877E-6F1B2801851A}" type="sibTrans" cxnId="{6C23D0C9-74B2-4C8B-AB2F-A03B3B0EBE56}">
      <dgm:prSet/>
      <dgm:spPr/>
      <dgm:t>
        <a:bodyPr/>
        <a:lstStyle/>
        <a:p>
          <a:endParaRPr lang="en-US">
            <a:solidFill>
              <a:schemeClr val="bg1"/>
            </a:solidFill>
          </a:endParaRPr>
        </a:p>
      </dgm:t>
    </dgm:pt>
    <dgm:pt modelId="{0EC0C300-11E4-45CF-8418-973585107209}">
      <dgm:prSet phldr="0" custT="1"/>
      <dgm:spPr/>
      <dgm:t>
        <a:bodyPr/>
        <a:lstStyle/>
        <a:p>
          <a:pPr>
            <a:lnSpc>
              <a:spcPct val="100000"/>
            </a:lnSpc>
          </a:pPr>
          <a:r>
            <a:rPr lang="en-US" sz="1200" b="1" i="0" cap="none" baseline="0">
              <a:solidFill>
                <a:schemeClr val="bg1"/>
              </a:solidFill>
              <a:latin typeface="Avenir Next LT Pro"/>
            </a:rPr>
            <a:t>Receives animation requests</a:t>
          </a:r>
        </a:p>
      </dgm:t>
    </dgm:pt>
    <dgm:pt modelId="{1E4DD98E-100E-46B7-B24A-408BBF69E9FA}" type="parTrans" cxnId="{51563A4F-C0EB-47D6-B5BC-47A4E599AD4B}">
      <dgm:prSet/>
      <dgm:spPr/>
      <dgm:t>
        <a:bodyPr/>
        <a:lstStyle/>
        <a:p>
          <a:endParaRPr lang="en-US">
            <a:solidFill>
              <a:schemeClr val="bg1"/>
            </a:solidFill>
          </a:endParaRPr>
        </a:p>
      </dgm:t>
    </dgm:pt>
    <dgm:pt modelId="{90FAB5D1-62B3-4FF6-A07D-EE607F529C32}" type="sibTrans" cxnId="{51563A4F-C0EB-47D6-B5BC-47A4E599AD4B}">
      <dgm:prSet/>
      <dgm:spPr/>
      <dgm:t>
        <a:bodyPr/>
        <a:lstStyle/>
        <a:p>
          <a:endParaRPr lang="en-US">
            <a:solidFill>
              <a:schemeClr val="bg1"/>
            </a:solidFill>
          </a:endParaRPr>
        </a:p>
      </dgm:t>
    </dgm:pt>
    <dgm:pt modelId="{D6749E74-92A7-418F-B488-48C67236F58B}">
      <dgm:prSet phldr="0" custT="1"/>
      <dgm:spPr/>
      <dgm:t>
        <a:bodyPr/>
        <a:lstStyle/>
        <a:p>
          <a:pPr>
            <a:lnSpc>
              <a:spcPct val="100000"/>
            </a:lnSpc>
          </a:pPr>
          <a:r>
            <a:rPr lang="en-US" sz="1200" b="1" i="0" cap="none" baseline="0">
              <a:solidFill>
                <a:schemeClr val="bg1"/>
              </a:solidFill>
              <a:latin typeface="Avenir Next LT Pro"/>
            </a:rPr>
            <a:t>Maintains Game State</a:t>
          </a:r>
        </a:p>
      </dgm:t>
    </dgm:pt>
    <dgm:pt modelId="{EC3E0165-9E06-421F-9AC9-BC551528C0A5}" type="parTrans" cxnId="{50017364-5172-4AA0-8FEC-41319A23097D}">
      <dgm:prSet/>
      <dgm:spPr/>
      <dgm:t>
        <a:bodyPr/>
        <a:lstStyle/>
        <a:p>
          <a:endParaRPr lang="en-US">
            <a:solidFill>
              <a:schemeClr val="bg1"/>
            </a:solidFill>
          </a:endParaRPr>
        </a:p>
      </dgm:t>
    </dgm:pt>
    <dgm:pt modelId="{3DA3DB2E-2C96-4851-AAB9-6716A4F37E15}" type="sibTrans" cxnId="{50017364-5172-4AA0-8FEC-41319A23097D}">
      <dgm:prSet/>
      <dgm:spPr/>
      <dgm:t>
        <a:bodyPr/>
        <a:lstStyle/>
        <a:p>
          <a:endParaRPr lang="en-US">
            <a:solidFill>
              <a:schemeClr val="bg1"/>
            </a:solidFill>
          </a:endParaRPr>
        </a:p>
      </dgm:t>
    </dgm:pt>
    <dgm:pt modelId="{7A6A0D7E-D8BE-4EC5-91B1-3B2320B6CAF9}">
      <dgm:prSet phldr="0" custT="1"/>
      <dgm:spPr/>
      <dgm:t>
        <a:bodyPr/>
        <a:lstStyle/>
        <a:p>
          <a:pPr>
            <a:lnSpc>
              <a:spcPct val="100000"/>
            </a:lnSpc>
          </a:pPr>
          <a:r>
            <a:rPr lang="en-US" sz="1200" b="1" i="0" cap="none" baseline="0">
              <a:solidFill>
                <a:schemeClr val="bg1"/>
              </a:solidFill>
              <a:latin typeface="Avenir Next LT Pro"/>
            </a:rPr>
            <a:t>Decides Next Animation</a:t>
          </a:r>
        </a:p>
      </dgm:t>
    </dgm:pt>
    <dgm:pt modelId="{1357650E-1975-44B8-91B0-52079C2F9AE1}" type="parTrans" cxnId="{4D27BF36-5CCF-48E1-9992-6B65D515C254}">
      <dgm:prSet/>
      <dgm:spPr/>
      <dgm:t>
        <a:bodyPr/>
        <a:lstStyle/>
        <a:p>
          <a:endParaRPr lang="en-US">
            <a:solidFill>
              <a:schemeClr val="bg1"/>
            </a:solidFill>
          </a:endParaRPr>
        </a:p>
      </dgm:t>
    </dgm:pt>
    <dgm:pt modelId="{1915F28D-2DD6-45A1-9F5C-40357B631937}" type="sibTrans" cxnId="{4D27BF36-5CCF-48E1-9992-6B65D515C254}">
      <dgm:prSet/>
      <dgm:spPr/>
      <dgm:t>
        <a:bodyPr/>
        <a:lstStyle/>
        <a:p>
          <a:endParaRPr lang="en-US">
            <a:solidFill>
              <a:schemeClr val="bg1"/>
            </a:solidFill>
          </a:endParaRPr>
        </a:p>
      </dgm:t>
    </dgm:pt>
    <dgm:pt modelId="{60949B61-79DF-4B41-B950-0E064A96D221}">
      <dgm:prSet phldr="0" custT="1"/>
      <dgm:spPr/>
      <dgm:t>
        <a:bodyPr/>
        <a:lstStyle/>
        <a:p>
          <a:pPr>
            <a:lnSpc>
              <a:spcPct val="100000"/>
            </a:lnSpc>
          </a:pPr>
          <a:r>
            <a:rPr lang="en-US" sz="1200" b="1" i="0" cap="none" baseline="0">
              <a:solidFill>
                <a:schemeClr val="bg1"/>
              </a:solidFill>
              <a:latin typeface="Avenir Next LT Pro"/>
            </a:rPr>
            <a:t>Executes LED patterns</a:t>
          </a:r>
        </a:p>
      </dgm:t>
    </dgm:pt>
    <dgm:pt modelId="{EE25C587-1A98-4906-A8D5-89FE127A75E0}" type="parTrans" cxnId="{47975133-F5D6-4DA9-A308-283337DE4425}">
      <dgm:prSet/>
      <dgm:spPr/>
      <dgm:t>
        <a:bodyPr/>
        <a:lstStyle/>
        <a:p>
          <a:endParaRPr lang="en-US">
            <a:solidFill>
              <a:schemeClr val="bg1"/>
            </a:solidFill>
          </a:endParaRPr>
        </a:p>
      </dgm:t>
    </dgm:pt>
    <dgm:pt modelId="{90C05303-AFC1-41F4-BC71-4E81FD6EA582}" type="sibTrans" cxnId="{47975133-F5D6-4DA9-A308-283337DE4425}">
      <dgm:prSet/>
      <dgm:spPr/>
      <dgm:t>
        <a:bodyPr/>
        <a:lstStyle/>
        <a:p>
          <a:endParaRPr lang="en-US">
            <a:solidFill>
              <a:schemeClr val="bg1"/>
            </a:solidFill>
          </a:endParaRPr>
        </a:p>
      </dgm:t>
    </dgm:pt>
    <dgm:pt modelId="{048DA740-9DD8-46E3-8FE7-F22967504CEA}">
      <dgm:prSet phldr="0" custT="1"/>
      <dgm:spPr/>
      <dgm:t>
        <a:bodyPr/>
        <a:lstStyle/>
        <a:p>
          <a:pPr>
            <a:lnSpc>
              <a:spcPct val="100000"/>
            </a:lnSpc>
          </a:pPr>
          <a:r>
            <a:rPr lang="en-US" sz="1200" b="1" i="0" cap="none" baseline="0">
              <a:solidFill>
                <a:schemeClr val="bg1"/>
              </a:solidFill>
              <a:latin typeface="Avenir Next LT Pro"/>
            </a:rPr>
            <a:t>Sends EVT_ANIM_COMPLETE to the StateMachineTask</a:t>
          </a:r>
        </a:p>
      </dgm:t>
    </dgm:pt>
    <dgm:pt modelId="{B98641DE-A778-465F-B163-1AEF92ADC96F}" type="parTrans" cxnId="{BAFAE14D-502B-43A9-A048-F95961BC1BB7}">
      <dgm:prSet/>
      <dgm:spPr/>
      <dgm:t>
        <a:bodyPr/>
        <a:lstStyle/>
        <a:p>
          <a:endParaRPr lang="en-US">
            <a:solidFill>
              <a:schemeClr val="bg1"/>
            </a:solidFill>
          </a:endParaRPr>
        </a:p>
      </dgm:t>
    </dgm:pt>
    <dgm:pt modelId="{DCDE6EFB-F995-4D65-8126-C117E33F840A}" type="sibTrans" cxnId="{BAFAE14D-502B-43A9-A048-F95961BC1BB7}">
      <dgm:prSet/>
      <dgm:spPr/>
      <dgm:t>
        <a:bodyPr/>
        <a:lstStyle/>
        <a:p>
          <a:endParaRPr lang="en-US">
            <a:solidFill>
              <a:schemeClr val="bg1"/>
            </a:solidFill>
          </a:endParaRPr>
        </a:p>
      </dgm:t>
    </dgm:pt>
    <dgm:pt modelId="{0F28C889-4F41-4828-8C97-5C7B4F0E4D36}" type="pres">
      <dgm:prSet presAssocID="{0DD8915E-DC14-41D6-9BB5-F49E1C265163}" presName="root" presStyleCnt="0">
        <dgm:presLayoutVars>
          <dgm:dir/>
          <dgm:resizeHandles val="exact"/>
        </dgm:presLayoutVars>
      </dgm:prSet>
      <dgm:spPr/>
    </dgm:pt>
    <dgm:pt modelId="{B7DC8290-F27C-452F-84BA-59224ACC9DFA}" type="pres">
      <dgm:prSet presAssocID="{73D947E0-108F-4D20-A71E-3CF329F97212}" presName="compNode" presStyleCnt="0"/>
      <dgm:spPr/>
    </dgm:pt>
    <dgm:pt modelId="{6EC12025-AB6E-43ED-88EC-D984A1BEACED}" type="pres">
      <dgm:prSet presAssocID="{73D947E0-108F-4D20-A71E-3CF329F97212}" presName="bgRect" presStyleLbl="bgShp" presStyleIdx="0" presStyleCnt="3" custScaleY="100267"/>
      <dgm:spPr>
        <a:noFill/>
        <a:ln>
          <a:solidFill>
            <a:schemeClr val="accent1">
              <a:lumMod val="75000"/>
            </a:schemeClr>
          </a:solidFill>
        </a:ln>
        <a:effectLst>
          <a:glow rad="127000">
            <a:schemeClr val="accent1">
              <a:alpha val="20000"/>
            </a:schemeClr>
          </a:glow>
        </a:effectLst>
      </dgm:spPr>
    </dgm:pt>
    <dgm:pt modelId="{962E350F-B614-4871-82C2-9AF829B92B12}" type="pres">
      <dgm:prSet presAssocID="{73D947E0-108F-4D20-A71E-3CF329F972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cord"/>
        </a:ext>
      </dgm:extLst>
    </dgm:pt>
    <dgm:pt modelId="{1DB7BF0D-9B52-4330-9CF3-0F7D33833161}" type="pres">
      <dgm:prSet presAssocID="{73D947E0-108F-4D20-A71E-3CF329F97212}" presName="spaceRect" presStyleCnt="0"/>
      <dgm:spPr/>
    </dgm:pt>
    <dgm:pt modelId="{6B334578-F60E-4B34-872A-A1A3B94F39DE}" type="pres">
      <dgm:prSet presAssocID="{73D947E0-108F-4D20-A71E-3CF329F97212}" presName="parTx" presStyleLbl="revTx" presStyleIdx="0" presStyleCnt="6">
        <dgm:presLayoutVars>
          <dgm:chMax val="0"/>
          <dgm:chPref val="0"/>
        </dgm:presLayoutVars>
      </dgm:prSet>
      <dgm:spPr/>
    </dgm:pt>
    <dgm:pt modelId="{F1B2DCEA-6EA5-4BB4-BE82-A89F1A39589E}" type="pres">
      <dgm:prSet presAssocID="{73D947E0-108F-4D20-A71E-3CF329F97212}" presName="desTx" presStyleLbl="revTx" presStyleIdx="1" presStyleCnt="6">
        <dgm:presLayoutVars/>
      </dgm:prSet>
      <dgm:spPr/>
    </dgm:pt>
    <dgm:pt modelId="{5A8ABBC9-02A4-42B3-A901-DAB58454C07C}" type="pres">
      <dgm:prSet presAssocID="{AE813459-65AB-4FA9-B717-330DDA6DFA4E}" presName="sibTrans" presStyleCnt="0"/>
      <dgm:spPr/>
    </dgm:pt>
    <dgm:pt modelId="{89B85670-8D4D-4388-AB81-3E8EA270A8F5}" type="pres">
      <dgm:prSet presAssocID="{B1AFA1AF-0FF8-45B3-A6D0-0E255A2F637D}" presName="compNode" presStyleCnt="0"/>
      <dgm:spPr/>
    </dgm:pt>
    <dgm:pt modelId="{86382B21-3EEE-481F-8FDD-3E2E97B6110B}" type="pres">
      <dgm:prSet presAssocID="{B1AFA1AF-0FF8-45B3-A6D0-0E255A2F637D}" presName="bgRect" presStyleLbl="bgShp" presStyleIdx="1" presStyleCnt="3" custScaleY="100267"/>
      <dgm:spPr>
        <a:noFill/>
        <a:ln>
          <a:solidFill>
            <a:schemeClr val="accent1">
              <a:lumMod val="75000"/>
            </a:schemeClr>
          </a:solidFill>
        </a:ln>
        <a:effectLst>
          <a:glow rad="127000">
            <a:schemeClr val="accent1">
              <a:alpha val="20000"/>
            </a:schemeClr>
          </a:glow>
        </a:effectLst>
      </dgm:spPr>
    </dgm:pt>
    <dgm:pt modelId="{360CBC7A-578E-474B-8B0C-08DFD5250E26}" type="pres">
      <dgm:prSet presAssocID="{B1AFA1AF-0FF8-45B3-A6D0-0E255A2F63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phones"/>
        </a:ext>
      </dgm:extLst>
    </dgm:pt>
    <dgm:pt modelId="{CFC3FCD0-F4EA-490D-8D1E-8268BD8A83EB}" type="pres">
      <dgm:prSet presAssocID="{B1AFA1AF-0FF8-45B3-A6D0-0E255A2F637D}" presName="spaceRect" presStyleCnt="0"/>
      <dgm:spPr/>
    </dgm:pt>
    <dgm:pt modelId="{01D6B3CB-01EF-4170-8683-761081577822}" type="pres">
      <dgm:prSet presAssocID="{B1AFA1AF-0FF8-45B3-A6D0-0E255A2F637D}" presName="parTx" presStyleLbl="revTx" presStyleIdx="2" presStyleCnt="6">
        <dgm:presLayoutVars>
          <dgm:chMax val="0"/>
          <dgm:chPref val="0"/>
        </dgm:presLayoutVars>
      </dgm:prSet>
      <dgm:spPr/>
    </dgm:pt>
    <dgm:pt modelId="{5FCE339A-A080-4CB7-9CBB-80906558C74C}" type="pres">
      <dgm:prSet presAssocID="{B1AFA1AF-0FF8-45B3-A6D0-0E255A2F637D}" presName="desTx" presStyleLbl="revTx" presStyleIdx="3" presStyleCnt="6">
        <dgm:presLayoutVars/>
      </dgm:prSet>
      <dgm:spPr/>
    </dgm:pt>
    <dgm:pt modelId="{F291245F-7DC6-4E3B-B1F8-C54FA80F0D03}" type="pres">
      <dgm:prSet presAssocID="{88649F7A-400B-4056-965D-C9AC0B3AD942}" presName="sibTrans" presStyleCnt="0"/>
      <dgm:spPr/>
    </dgm:pt>
    <dgm:pt modelId="{CE50ED21-4227-4561-BAF8-B2DF1847C136}" type="pres">
      <dgm:prSet presAssocID="{E9682B4F-0217-4B50-923E-C104AA24290F}" presName="compNode" presStyleCnt="0"/>
      <dgm:spPr/>
    </dgm:pt>
    <dgm:pt modelId="{06FD5214-3595-470E-A7AF-88022603A054}" type="pres">
      <dgm:prSet presAssocID="{E9682B4F-0217-4B50-923E-C104AA24290F}" presName="bgRect" presStyleLbl="bgShp" presStyleIdx="2" presStyleCnt="3" custScaleY="100267"/>
      <dgm:spPr>
        <a:noFill/>
        <a:ln>
          <a:solidFill>
            <a:schemeClr val="accent1">
              <a:lumMod val="75000"/>
            </a:schemeClr>
          </a:solidFill>
        </a:ln>
        <a:effectLst>
          <a:glow rad="127000">
            <a:schemeClr val="accent1">
              <a:alpha val="20000"/>
            </a:schemeClr>
          </a:glow>
        </a:effectLst>
      </dgm:spPr>
    </dgm:pt>
    <dgm:pt modelId="{1A27C4EA-5884-426F-920E-C95B9F1EA7B5}" type="pres">
      <dgm:prSet presAssocID="{E9682B4F-0217-4B50-923E-C104AA24290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ncing with solid fill"/>
        </a:ext>
      </dgm:extLst>
    </dgm:pt>
    <dgm:pt modelId="{F7536EFD-61C0-43DD-876E-7C441615F6C0}" type="pres">
      <dgm:prSet presAssocID="{E9682B4F-0217-4B50-923E-C104AA24290F}" presName="spaceRect" presStyleCnt="0"/>
      <dgm:spPr/>
    </dgm:pt>
    <dgm:pt modelId="{AAE125D6-EB52-44A4-9110-3071731EEEBA}" type="pres">
      <dgm:prSet presAssocID="{E9682B4F-0217-4B50-923E-C104AA24290F}" presName="parTx" presStyleLbl="revTx" presStyleIdx="4" presStyleCnt="6">
        <dgm:presLayoutVars>
          <dgm:chMax val="0"/>
          <dgm:chPref val="0"/>
        </dgm:presLayoutVars>
      </dgm:prSet>
      <dgm:spPr/>
    </dgm:pt>
    <dgm:pt modelId="{843E3F27-4FBF-4F3C-96A8-43F54A02573D}" type="pres">
      <dgm:prSet presAssocID="{E9682B4F-0217-4B50-923E-C104AA24290F}" presName="desTx" presStyleLbl="revTx" presStyleIdx="5" presStyleCnt="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4E261A09-EF4F-46AA-B46A-449E3E8572FA}" type="presOf" srcId="{0DD8915E-DC14-41D6-9BB5-F49E1C265163}" destId="{0F28C889-4F41-4828-8C97-5C7B4F0E4D36}" srcOrd="0" destOrd="0" presId="urn:microsoft.com/office/officeart/2018/2/layout/IconVerticalSolidList"/>
    <dgm:cxn modelId="{A0077D09-C12C-46D0-8DF7-194B6911362A}" srcId="{0DD8915E-DC14-41D6-9BB5-F49E1C265163}" destId="{73D947E0-108F-4D20-A71E-3CF329F97212}" srcOrd="0" destOrd="0" parTransId="{9D249532-A24D-4D8F-848A-9F42F2E486C9}" sibTransId="{AE813459-65AB-4FA9-B717-330DDA6DFA4E}"/>
    <dgm:cxn modelId="{B1CCE11A-83EE-4299-A386-BDB2728BD9E6}" type="presOf" srcId="{7A6A0D7E-D8BE-4EC5-91B1-3B2320B6CAF9}" destId="{5FCE339A-A080-4CB7-9CBB-80906558C74C}" srcOrd="0" destOrd="2" presId="urn:microsoft.com/office/officeart/2018/2/layout/IconVerticalSolidList"/>
    <dgm:cxn modelId="{5A5BA622-5DEB-48B9-88D9-C1DE36C711E5}" srcId="{B1AFA1AF-0FF8-45B3-A6D0-0E255A2F637D}" destId="{50418D2B-9486-42DE-AFDD-1D31420040FF}" srcOrd="0" destOrd="0" parTransId="{D5A17F6B-93F5-442B-938A-0F38C281BE88}" sibTransId="{1D87A0A5-8024-4710-846B-D5BFAC785107}"/>
    <dgm:cxn modelId="{2E33702E-8BF2-4074-8D97-68087A0B522E}" type="presOf" srcId="{60949B61-79DF-4B41-B950-0E064A96D221}" destId="{843E3F27-4FBF-4F3C-96A8-43F54A02573D}" srcOrd="0" destOrd="1" presId="urn:microsoft.com/office/officeart/2018/2/layout/IconVerticalSolidList"/>
    <dgm:cxn modelId="{47975133-F5D6-4DA9-A308-283337DE4425}" srcId="{E9682B4F-0217-4B50-923E-C104AA24290F}" destId="{60949B61-79DF-4B41-B950-0E064A96D221}" srcOrd="1" destOrd="0" parTransId="{EE25C587-1A98-4906-A8D5-89FE127A75E0}" sibTransId="{90C05303-AFC1-41F4-BC71-4E81FD6EA582}"/>
    <dgm:cxn modelId="{685DE935-E9B6-4FF3-9DB9-1024E2DDD93C}" type="presOf" srcId="{73D947E0-108F-4D20-A71E-3CF329F97212}" destId="{6B334578-F60E-4B34-872A-A1A3B94F39DE}" srcOrd="0" destOrd="0" presId="urn:microsoft.com/office/officeart/2018/2/layout/IconVerticalSolidList"/>
    <dgm:cxn modelId="{4D27BF36-5CCF-48E1-9992-6B65D515C254}" srcId="{B1AFA1AF-0FF8-45B3-A6D0-0E255A2F637D}" destId="{7A6A0D7E-D8BE-4EC5-91B1-3B2320B6CAF9}" srcOrd="2" destOrd="0" parTransId="{1357650E-1975-44B8-91B0-52079C2F9AE1}" sibTransId="{1915F28D-2DD6-45A1-9F5C-40357B631937}"/>
    <dgm:cxn modelId="{50017364-5172-4AA0-8FEC-41319A23097D}" srcId="{B1AFA1AF-0FF8-45B3-A6D0-0E255A2F637D}" destId="{D6749E74-92A7-418F-B488-48C67236F58B}" srcOrd="1" destOrd="0" parTransId="{EC3E0165-9E06-421F-9AC9-BC551528C0A5}" sibTransId="{3DA3DB2E-2C96-4851-AAB9-6716A4F37E15}"/>
    <dgm:cxn modelId="{BAFAE14D-502B-43A9-A048-F95961BC1BB7}" srcId="{E9682B4F-0217-4B50-923E-C104AA24290F}" destId="{048DA740-9DD8-46E3-8FE7-F22967504CEA}" srcOrd="2" destOrd="0" parTransId="{B98641DE-A778-465F-B163-1AEF92ADC96F}" sibTransId="{DCDE6EFB-F995-4D65-8126-C117E33F840A}"/>
    <dgm:cxn modelId="{51563A4F-C0EB-47D6-B5BC-47A4E599AD4B}" srcId="{E9682B4F-0217-4B50-923E-C104AA24290F}" destId="{0EC0C300-11E4-45CF-8418-973585107209}" srcOrd="0" destOrd="0" parTransId="{1E4DD98E-100E-46B7-B24A-408BBF69E9FA}" sibTransId="{90FAB5D1-62B3-4FF6-A07D-EE607F529C32}"/>
    <dgm:cxn modelId="{141EE850-00ED-4BB6-A11D-46FED3C3543D}" type="presOf" srcId="{30A490C8-22B4-4D68-875C-0F0DE2FF864D}" destId="{F1B2DCEA-6EA5-4BB4-BE82-A89F1A39589E}" srcOrd="0" destOrd="0" presId="urn:microsoft.com/office/officeart/2018/2/layout/IconVerticalSolidList"/>
    <dgm:cxn modelId="{28213A7A-CA2E-4CBB-ADDF-AE9E28424674}" type="presOf" srcId="{0EC0C300-11E4-45CF-8418-973585107209}" destId="{843E3F27-4FBF-4F3C-96A8-43F54A02573D}" srcOrd="0" destOrd="0" presId="urn:microsoft.com/office/officeart/2018/2/layout/IconVerticalSolidList"/>
    <dgm:cxn modelId="{98D546A4-7B44-4B6B-B474-DC209AD225DE}" type="presOf" srcId="{D6749E74-92A7-418F-B488-48C67236F58B}" destId="{5FCE339A-A080-4CB7-9CBB-80906558C74C}" srcOrd="0" destOrd="1" presId="urn:microsoft.com/office/officeart/2018/2/layout/IconVerticalSolidList"/>
    <dgm:cxn modelId="{EC59F2C4-13D4-44C3-B4E6-4EBEB1B354F6}" type="presOf" srcId="{E9682B4F-0217-4B50-923E-C104AA24290F}" destId="{AAE125D6-EB52-44A4-9110-3071731EEEBA}" srcOrd="0" destOrd="0" presId="urn:microsoft.com/office/officeart/2018/2/layout/IconVerticalSolid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BF9873DC-78BC-44A9-9AAC-B31D01D5D22F}" type="presOf" srcId="{B1AFA1AF-0FF8-45B3-A6D0-0E255A2F637D}" destId="{01D6B3CB-01EF-4170-8683-761081577822}" srcOrd="0" destOrd="0" presId="urn:microsoft.com/office/officeart/2018/2/layout/IconVerticalSolidList"/>
    <dgm:cxn modelId="{57EF40DD-7ABB-466D-AEEC-44A0C7A03E93}" type="presOf" srcId="{50418D2B-9486-42DE-AFDD-1D31420040FF}" destId="{5FCE339A-A080-4CB7-9CBB-80906558C74C}" srcOrd="0" destOrd="0" presId="urn:microsoft.com/office/officeart/2018/2/layout/IconVerticalSolidList"/>
    <dgm:cxn modelId="{7224D7FF-BB2F-498A-B84E-618D4727A346}" type="presOf" srcId="{048DA740-9DD8-46E3-8FE7-F22967504CEA}" destId="{843E3F27-4FBF-4F3C-96A8-43F54A02573D}" srcOrd="0" destOrd="2" presId="urn:microsoft.com/office/officeart/2018/2/layout/IconVerticalSolidList"/>
    <dgm:cxn modelId="{102B8A15-949F-45F2-937A-AD88611D7FAB}" type="presParOf" srcId="{0F28C889-4F41-4828-8C97-5C7B4F0E4D36}" destId="{B7DC8290-F27C-452F-84BA-59224ACC9DFA}" srcOrd="0" destOrd="0" presId="urn:microsoft.com/office/officeart/2018/2/layout/IconVerticalSolidList"/>
    <dgm:cxn modelId="{B2AF6EA3-CC28-4705-A73E-E9E822EFEC4D}" type="presParOf" srcId="{B7DC8290-F27C-452F-84BA-59224ACC9DFA}" destId="{6EC12025-AB6E-43ED-88EC-D984A1BEACED}" srcOrd="0" destOrd="0" presId="urn:microsoft.com/office/officeart/2018/2/layout/IconVerticalSolidList"/>
    <dgm:cxn modelId="{948397A2-FE2A-4D2D-ADA3-E1C38DE27F18}" type="presParOf" srcId="{B7DC8290-F27C-452F-84BA-59224ACC9DFA}" destId="{962E350F-B614-4871-82C2-9AF829B92B12}" srcOrd="1" destOrd="0" presId="urn:microsoft.com/office/officeart/2018/2/layout/IconVerticalSolidList"/>
    <dgm:cxn modelId="{14E83D23-521D-4A92-9C23-20C70D2C75FB}" type="presParOf" srcId="{B7DC8290-F27C-452F-84BA-59224ACC9DFA}" destId="{1DB7BF0D-9B52-4330-9CF3-0F7D33833161}" srcOrd="2" destOrd="0" presId="urn:microsoft.com/office/officeart/2018/2/layout/IconVerticalSolidList"/>
    <dgm:cxn modelId="{F869FD26-9BA4-4E08-8B62-BDA44A05753A}" type="presParOf" srcId="{B7DC8290-F27C-452F-84BA-59224ACC9DFA}" destId="{6B334578-F60E-4B34-872A-A1A3B94F39DE}" srcOrd="3" destOrd="0" presId="urn:microsoft.com/office/officeart/2018/2/layout/IconVerticalSolidList"/>
    <dgm:cxn modelId="{114E15DA-8B24-4631-85D4-7CF6183317AE}" type="presParOf" srcId="{B7DC8290-F27C-452F-84BA-59224ACC9DFA}" destId="{F1B2DCEA-6EA5-4BB4-BE82-A89F1A39589E}" srcOrd="4" destOrd="0" presId="urn:microsoft.com/office/officeart/2018/2/layout/IconVerticalSolidList"/>
    <dgm:cxn modelId="{155EB609-F7AA-4E9A-B32D-6BDC4156EDFF}" type="presParOf" srcId="{0F28C889-4F41-4828-8C97-5C7B4F0E4D36}" destId="{5A8ABBC9-02A4-42B3-A901-DAB58454C07C}" srcOrd="1" destOrd="0" presId="urn:microsoft.com/office/officeart/2018/2/layout/IconVerticalSolidList"/>
    <dgm:cxn modelId="{E49EC5FA-AE10-4BD3-B9D4-CF5F294A2776}" type="presParOf" srcId="{0F28C889-4F41-4828-8C97-5C7B4F0E4D36}" destId="{89B85670-8D4D-4388-AB81-3E8EA270A8F5}" srcOrd="2" destOrd="0" presId="urn:microsoft.com/office/officeart/2018/2/layout/IconVerticalSolidList"/>
    <dgm:cxn modelId="{67CAC988-4657-4756-AF37-41A3FB55F39D}" type="presParOf" srcId="{89B85670-8D4D-4388-AB81-3E8EA270A8F5}" destId="{86382B21-3EEE-481F-8FDD-3E2E97B6110B}" srcOrd="0" destOrd="0" presId="urn:microsoft.com/office/officeart/2018/2/layout/IconVerticalSolidList"/>
    <dgm:cxn modelId="{1EF60BEA-AE25-4360-9CD7-9592559D89F9}" type="presParOf" srcId="{89B85670-8D4D-4388-AB81-3E8EA270A8F5}" destId="{360CBC7A-578E-474B-8B0C-08DFD5250E26}" srcOrd="1" destOrd="0" presId="urn:microsoft.com/office/officeart/2018/2/layout/IconVerticalSolidList"/>
    <dgm:cxn modelId="{08EFD163-CBE3-40DD-B658-313EF2D0DC6D}" type="presParOf" srcId="{89B85670-8D4D-4388-AB81-3E8EA270A8F5}" destId="{CFC3FCD0-F4EA-490D-8D1E-8268BD8A83EB}" srcOrd="2" destOrd="0" presId="urn:microsoft.com/office/officeart/2018/2/layout/IconVerticalSolidList"/>
    <dgm:cxn modelId="{6C6BC815-67C8-46CB-956F-8AD97571806B}" type="presParOf" srcId="{89B85670-8D4D-4388-AB81-3E8EA270A8F5}" destId="{01D6B3CB-01EF-4170-8683-761081577822}" srcOrd="3" destOrd="0" presId="urn:microsoft.com/office/officeart/2018/2/layout/IconVerticalSolidList"/>
    <dgm:cxn modelId="{6A204F85-4517-4D35-8658-32553C90A475}" type="presParOf" srcId="{89B85670-8D4D-4388-AB81-3E8EA270A8F5}" destId="{5FCE339A-A080-4CB7-9CBB-80906558C74C}" srcOrd="4" destOrd="0" presId="urn:microsoft.com/office/officeart/2018/2/layout/IconVerticalSolidList"/>
    <dgm:cxn modelId="{6CDCFAA5-891F-4DF4-A560-81A0348297BC}" type="presParOf" srcId="{0F28C889-4F41-4828-8C97-5C7B4F0E4D36}" destId="{F291245F-7DC6-4E3B-B1F8-C54FA80F0D03}" srcOrd="3" destOrd="0" presId="urn:microsoft.com/office/officeart/2018/2/layout/IconVerticalSolidList"/>
    <dgm:cxn modelId="{9B84853C-F987-4DDE-8D7B-563196465383}" type="presParOf" srcId="{0F28C889-4F41-4828-8C97-5C7B4F0E4D36}" destId="{CE50ED21-4227-4561-BAF8-B2DF1847C136}" srcOrd="4" destOrd="0" presId="urn:microsoft.com/office/officeart/2018/2/layout/IconVerticalSolidList"/>
    <dgm:cxn modelId="{FB5A1341-FD41-48D4-A093-A6554C3ABA3C}" type="presParOf" srcId="{CE50ED21-4227-4561-BAF8-B2DF1847C136}" destId="{06FD5214-3595-470E-A7AF-88022603A054}" srcOrd="0" destOrd="0" presId="urn:microsoft.com/office/officeart/2018/2/layout/IconVerticalSolidList"/>
    <dgm:cxn modelId="{1908DE1C-B092-452B-BC15-2C0AD1226B7E}" type="presParOf" srcId="{CE50ED21-4227-4561-BAF8-B2DF1847C136}" destId="{1A27C4EA-5884-426F-920E-C95B9F1EA7B5}" srcOrd="1" destOrd="0" presId="urn:microsoft.com/office/officeart/2018/2/layout/IconVerticalSolidList"/>
    <dgm:cxn modelId="{50641146-CC07-49C0-926B-F2E73B85DAE3}" type="presParOf" srcId="{CE50ED21-4227-4561-BAF8-B2DF1847C136}" destId="{F7536EFD-61C0-43DD-876E-7C441615F6C0}" srcOrd="2" destOrd="0" presId="urn:microsoft.com/office/officeart/2018/2/layout/IconVerticalSolidList"/>
    <dgm:cxn modelId="{75CADFF4-37DC-4739-9F6F-AA18F7BE28D9}" type="presParOf" srcId="{CE50ED21-4227-4561-BAF8-B2DF1847C136}" destId="{AAE125D6-EB52-44A4-9110-3071731EEEBA}" srcOrd="3" destOrd="0" presId="urn:microsoft.com/office/officeart/2018/2/layout/IconVerticalSolidList"/>
    <dgm:cxn modelId="{86EA9938-ED8F-4D04-B2CC-EAFFFCE1AA27}" type="presParOf" srcId="{CE50ED21-4227-4561-BAF8-B2DF1847C136}" destId="{843E3F27-4FBF-4F3C-96A8-43F54A02573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C597E-B8B9-4597-931B-CB25537F0C20}" type="doc">
      <dgm:prSet loTypeId="urn:microsoft.com/office/officeart/2016/7/layout/BasicTimeline" loCatId="process" qsTypeId="urn:microsoft.com/office/officeart/2005/8/quickstyle/simple1" qsCatId="simple" csTypeId="urn:microsoft.com/office/officeart/2005/8/colors/colorful5" csCatId="colorful" phldr="1"/>
      <dgm:spPr/>
      <dgm:t>
        <a:bodyPr/>
        <a:lstStyle/>
        <a:p>
          <a:endParaRPr lang="en-US"/>
        </a:p>
      </dgm:t>
    </dgm:pt>
    <dgm:pt modelId="{F26D8073-CF85-4884-84CE-BC66BFE57191}">
      <dgm:prSet custT="1"/>
      <dgm:spPr/>
      <dgm:t>
        <a:bodyPr/>
        <a:lstStyle/>
        <a:p>
          <a:pPr>
            <a:defRPr b="1"/>
          </a:pPr>
          <a:r>
            <a:rPr lang="en-US" sz="1400" b="1" i="0" cap="none" baseline="0">
              <a:solidFill>
                <a:schemeClr val="bg1"/>
              </a:solidFill>
              <a:latin typeface="Avenir Next LT Pro" panose="020B0504020202020204" pitchFamily="34" charset="77"/>
            </a:rPr>
            <a:t>Sep. 2023</a:t>
          </a:r>
        </a:p>
      </dgm:t>
    </dgm:pt>
    <dgm:pt modelId="{52D6761C-7BB3-4171-A6C2-AF10150FBA09}" type="parTrans" cxnId="{CDFE2C85-8712-4744-89BC-56D88CCD9806}">
      <dgm:prSet/>
      <dgm:spPr/>
      <dgm:t>
        <a:bodyPr/>
        <a:lstStyle/>
        <a:p>
          <a:endParaRPr lang="en-US"/>
        </a:p>
      </dgm:t>
    </dgm:pt>
    <dgm:pt modelId="{50E2EE73-3B53-4B22-8E30-5C79ED2AE884}" type="sibTrans" cxnId="{CDFE2C85-8712-4744-89BC-56D88CCD9806}">
      <dgm:prSet/>
      <dgm:spPr/>
      <dgm:t>
        <a:bodyPr/>
        <a:lstStyle/>
        <a:p>
          <a:endParaRPr lang="en-US"/>
        </a:p>
      </dgm:t>
    </dgm:pt>
    <dgm:pt modelId="{7BD41CF4-C88F-4E6E-83F4-5CFAABF00F68}">
      <dgm:prSet custT="1"/>
      <dgm:spPr>
        <a:noFill/>
        <a:ln>
          <a:solidFill>
            <a:schemeClr val="accent1">
              <a:lumMod val="75000"/>
            </a:schemeClr>
          </a:solidFill>
        </a:ln>
        <a:effectLst>
          <a:glow rad="127000">
            <a:schemeClr val="accent1">
              <a:alpha val="20000"/>
            </a:schemeClr>
          </a:glow>
        </a:effectLst>
      </dgm:spPr>
      <dgm:t>
        <a:bodyPr/>
        <a:lstStyle/>
        <a:p>
          <a:pPr algn="ctr"/>
          <a:r>
            <a:rPr lang="en-US" sz="1800" b="1" i="0" cap="all" baseline="0">
              <a:solidFill>
                <a:schemeClr val="accent1">
                  <a:lumMod val="60000"/>
                  <a:lumOff val="40000"/>
                </a:schemeClr>
              </a:solidFill>
              <a:latin typeface="Avenir Next LT Pro" panose="020B0504020202020204" pitchFamily="34" charset="77"/>
            </a:rPr>
            <a:t>San Francisco, CA</a:t>
          </a:r>
        </a:p>
      </dgm:t>
    </dgm:pt>
    <dgm:pt modelId="{7268C19B-DECB-439C-9747-941A90300D57}" type="parTrans" cxnId="{220C3EB5-38BB-40F2-BDA3-B5900DA3CCA6}">
      <dgm:prSet/>
      <dgm:spPr/>
      <dgm:t>
        <a:bodyPr/>
        <a:lstStyle/>
        <a:p>
          <a:endParaRPr lang="en-US"/>
        </a:p>
      </dgm:t>
    </dgm:pt>
    <dgm:pt modelId="{A6FFF512-2EC2-4AD3-BF40-286730F2ECB5}" type="sibTrans" cxnId="{220C3EB5-38BB-40F2-BDA3-B5900DA3CCA6}">
      <dgm:prSet/>
      <dgm:spPr/>
      <dgm:t>
        <a:bodyPr/>
        <a:lstStyle/>
        <a:p>
          <a:endParaRPr lang="en-US"/>
        </a:p>
      </dgm:t>
    </dgm:pt>
    <dgm:pt modelId="{F985E2B3-551F-4285-8F40-75D123F90B43}">
      <dgm:prSet custT="1"/>
      <dgm:spPr/>
      <dgm:t>
        <a:bodyPr/>
        <a:lstStyle/>
        <a:p>
          <a:pPr>
            <a:defRPr b="1"/>
          </a:pPr>
          <a:r>
            <a:rPr lang="en-US" sz="1400" b="1" i="0" cap="none" baseline="0">
              <a:solidFill>
                <a:schemeClr val="bg1"/>
              </a:solidFill>
              <a:latin typeface="Avenir Next LT Pro" panose="020B0504020202020204" pitchFamily="34" charset="77"/>
            </a:rPr>
            <a:t>Nov. 2023</a:t>
          </a:r>
        </a:p>
      </dgm:t>
    </dgm:pt>
    <dgm:pt modelId="{2B566B61-9C42-4A4E-BF95-E4AF155A3478}" type="parTrans" cxnId="{637D8470-CE85-4C31-AAFA-6CCD4AF2C677}">
      <dgm:prSet/>
      <dgm:spPr/>
      <dgm:t>
        <a:bodyPr/>
        <a:lstStyle/>
        <a:p>
          <a:endParaRPr lang="en-US"/>
        </a:p>
      </dgm:t>
    </dgm:pt>
    <dgm:pt modelId="{4F32F752-6387-413F-AF6E-DB4789D9CFFF}" type="sibTrans" cxnId="{637D8470-CE85-4C31-AAFA-6CCD4AF2C677}">
      <dgm:prSet/>
      <dgm:spPr/>
      <dgm:t>
        <a:bodyPr/>
        <a:lstStyle/>
        <a:p>
          <a:endParaRPr lang="en-US"/>
        </a:p>
      </dgm:t>
    </dgm:pt>
    <dgm:pt modelId="{696629C7-09F0-4AC9-928D-7BCAA6C49D27}">
      <dgm:prSet custT="1"/>
      <dgm:spPr>
        <a:noFill/>
        <a:ln>
          <a:solidFill>
            <a:schemeClr val="accent1">
              <a:lumMod val="75000"/>
            </a:schemeClr>
          </a:solidFill>
        </a:ln>
        <a:effectLst>
          <a:glow rad="127000">
            <a:schemeClr val="accent1">
              <a:alpha val="20000"/>
            </a:schemeClr>
          </a:glow>
        </a:effectLst>
      </dgm:spPr>
      <dgm:t>
        <a:bodyPr/>
        <a:lstStyle/>
        <a:p>
          <a:pPr algn="ctr"/>
          <a:r>
            <a:rPr lang="en-US" sz="1800" b="1" i="0" cap="all" baseline="0">
              <a:solidFill>
                <a:schemeClr val="accent1">
                  <a:lumMod val="60000"/>
                  <a:lumOff val="40000"/>
                </a:schemeClr>
              </a:solidFill>
              <a:latin typeface="Avenir Next LT Pro" panose="020B0504020202020204" pitchFamily="34" charset="77"/>
            </a:rPr>
            <a:t>Chicago, IL</a:t>
          </a:r>
        </a:p>
      </dgm:t>
    </dgm:pt>
    <dgm:pt modelId="{5AAD49E0-4D37-4BC3-BAC5-CC032C61ADF5}" type="parTrans" cxnId="{AB767EBE-8F83-4A17-839B-654E239F460C}">
      <dgm:prSet/>
      <dgm:spPr/>
      <dgm:t>
        <a:bodyPr/>
        <a:lstStyle/>
        <a:p>
          <a:endParaRPr lang="en-US"/>
        </a:p>
      </dgm:t>
    </dgm:pt>
    <dgm:pt modelId="{A9F39281-B7AD-442A-878C-D9F72492DDFC}" type="sibTrans" cxnId="{AB767EBE-8F83-4A17-839B-654E239F460C}">
      <dgm:prSet/>
      <dgm:spPr/>
      <dgm:t>
        <a:bodyPr/>
        <a:lstStyle/>
        <a:p>
          <a:endParaRPr lang="en-US"/>
        </a:p>
      </dgm:t>
    </dgm:pt>
    <dgm:pt modelId="{7A38E9D2-4100-4FA4-B354-5DF23B84D3E0}">
      <dgm:prSet custT="1"/>
      <dgm:spPr/>
      <dgm:t>
        <a:bodyPr/>
        <a:lstStyle/>
        <a:p>
          <a:pPr>
            <a:defRPr b="1"/>
          </a:pPr>
          <a:r>
            <a:rPr lang="en-US" sz="1400" b="1" i="0" cap="none" baseline="0">
              <a:solidFill>
                <a:schemeClr val="bg1"/>
              </a:solidFill>
              <a:latin typeface="Avenir Next LT Pro" panose="020B0504020202020204" pitchFamily="34" charset="77"/>
            </a:rPr>
            <a:t>Jan. 2024</a:t>
          </a:r>
        </a:p>
      </dgm:t>
    </dgm:pt>
    <dgm:pt modelId="{94DA0CC1-88FA-4D78-A8A5-1DE02648137E}" type="parTrans" cxnId="{BAE4E7F1-F338-4180-AECA-86A19CAE4AAA}">
      <dgm:prSet/>
      <dgm:spPr/>
      <dgm:t>
        <a:bodyPr/>
        <a:lstStyle/>
        <a:p>
          <a:endParaRPr lang="en-US"/>
        </a:p>
      </dgm:t>
    </dgm:pt>
    <dgm:pt modelId="{611BF633-F4B3-4B96-AADD-937D91F5C042}" type="sibTrans" cxnId="{BAE4E7F1-F338-4180-AECA-86A19CAE4AAA}">
      <dgm:prSet/>
      <dgm:spPr/>
      <dgm:t>
        <a:bodyPr/>
        <a:lstStyle/>
        <a:p>
          <a:endParaRPr lang="en-US"/>
        </a:p>
      </dgm:t>
    </dgm:pt>
    <dgm:pt modelId="{B41EBFFD-B4AB-47E6-967B-B03466CD13A9}">
      <dgm:prSet custT="1"/>
      <dgm:spPr>
        <a:noFill/>
        <a:ln>
          <a:solidFill>
            <a:schemeClr val="accent1">
              <a:lumMod val="75000"/>
            </a:schemeClr>
          </a:solidFill>
        </a:ln>
        <a:effectLst>
          <a:glow rad="127000">
            <a:schemeClr val="accent1">
              <a:alpha val="20000"/>
            </a:schemeClr>
          </a:glow>
        </a:effectLst>
      </dgm:spPr>
      <dgm:t>
        <a:bodyPr/>
        <a:lstStyle/>
        <a:p>
          <a:pPr algn="ctr"/>
          <a:r>
            <a:rPr lang="en-US" sz="1800" b="1" i="0" cap="all" baseline="0">
              <a:solidFill>
                <a:schemeClr val="accent1">
                  <a:lumMod val="60000"/>
                  <a:lumOff val="40000"/>
                </a:schemeClr>
              </a:solidFill>
              <a:latin typeface="Avenir Next LT Pro" panose="020B0504020202020204" pitchFamily="34" charset="77"/>
            </a:rPr>
            <a:t>New Orleans, LA</a:t>
          </a:r>
        </a:p>
      </dgm:t>
    </dgm:pt>
    <dgm:pt modelId="{CA99A96D-0E84-479D-8B0A-7F01389C2856}" type="parTrans" cxnId="{2E75FA2B-B12C-4FD0-9EA2-44DB27B07ED4}">
      <dgm:prSet/>
      <dgm:spPr/>
      <dgm:t>
        <a:bodyPr/>
        <a:lstStyle/>
        <a:p>
          <a:endParaRPr lang="en-US"/>
        </a:p>
      </dgm:t>
    </dgm:pt>
    <dgm:pt modelId="{EDA36237-8BFA-4FE9-9764-28B1AC3B46CA}" type="sibTrans" cxnId="{2E75FA2B-B12C-4FD0-9EA2-44DB27B07ED4}">
      <dgm:prSet/>
      <dgm:spPr/>
      <dgm:t>
        <a:bodyPr/>
        <a:lstStyle/>
        <a:p>
          <a:endParaRPr lang="en-US"/>
        </a:p>
      </dgm:t>
    </dgm:pt>
    <dgm:pt modelId="{5339D59B-5F62-4C8E-9AB3-8A3D502A8CB6}">
      <dgm:prSet custT="1"/>
      <dgm:spPr/>
      <dgm:t>
        <a:bodyPr/>
        <a:lstStyle/>
        <a:p>
          <a:pPr>
            <a:defRPr b="1"/>
          </a:pPr>
          <a:r>
            <a:rPr lang="en-US" sz="1400" b="1" i="0" cap="none" baseline="0">
              <a:solidFill>
                <a:schemeClr val="bg1"/>
              </a:solidFill>
              <a:latin typeface="Avenir Next LT Pro" panose="020B0504020202020204" pitchFamily="34" charset="77"/>
            </a:rPr>
            <a:t>Mar. 2024</a:t>
          </a:r>
        </a:p>
      </dgm:t>
    </dgm:pt>
    <dgm:pt modelId="{9F770B62-8C10-471D-B80E-6E2C5188B23F}" type="parTrans" cxnId="{78D60678-2183-42BD-92DD-24F3DD01A046}">
      <dgm:prSet/>
      <dgm:spPr/>
      <dgm:t>
        <a:bodyPr/>
        <a:lstStyle/>
        <a:p>
          <a:endParaRPr lang="en-US"/>
        </a:p>
      </dgm:t>
    </dgm:pt>
    <dgm:pt modelId="{81E9CF99-F964-4F00-9088-31AD712298A1}" type="sibTrans" cxnId="{78D60678-2183-42BD-92DD-24F3DD01A046}">
      <dgm:prSet/>
      <dgm:spPr/>
      <dgm:t>
        <a:bodyPr/>
        <a:lstStyle/>
        <a:p>
          <a:endParaRPr lang="en-US"/>
        </a:p>
      </dgm:t>
    </dgm:pt>
    <dgm:pt modelId="{C3DF4C33-AF53-4825-B924-D3D48867F5E3}">
      <dgm:prSet custT="1"/>
      <dgm:spPr>
        <a:noFill/>
        <a:ln>
          <a:solidFill>
            <a:schemeClr val="accent1">
              <a:lumMod val="75000"/>
            </a:schemeClr>
          </a:solidFill>
        </a:ln>
        <a:effectLst>
          <a:glow rad="127000">
            <a:schemeClr val="accent1">
              <a:alpha val="20000"/>
            </a:schemeClr>
          </a:glow>
        </a:effectLst>
      </dgm:spPr>
      <dgm:t>
        <a:bodyPr/>
        <a:lstStyle/>
        <a:p>
          <a:pPr algn="ctr"/>
          <a:r>
            <a:rPr lang="en-US" sz="1800" b="1" i="0" cap="all" baseline="0">
              <a:solidFill>
                <a:schemeClr val="accent1">
                  <a:lumMod val="60000"/>
                  <a:lumOff val="40000"/>
                </a:schemeClr>
              </a:solidFill>
              <a:latin typeface="Avenir Next LT Pro" panose="020B0504020202020204" pitchFamily="34" charset="77"/>
            </a:rPr>
            <a:t>Atlanta, GA</a:t>
          </a:r>
        </a:p>
      </dgm:t>
    </dgm:pt>
    <dgm:pt modelId="{223D31F0-2E65-4F26-83BB-5376B20C86D8}" type="parTrans" cxnId="{B0233D71-37B4-4A88-BD55-3A615F858EF7}">
      <dgm:prSet/>
      <dgm:spPr/>
      <dgm:t>
        <a:bodyPr/>
        <a:lstStyle/>
        <a:p>
          <a:endParaRPr lang="en-US"/>
        </a:p>
      </dgm:t>
    </dgm:pt>
    <dgm:pt modelId="{5F26862C-1087-49C8-9A6F-27F2081B88D6}" type="sibTrans" cxnId="{B0233D71-37B4-4A88-BD55-3A615F858EF7}">
      <dgm:prSet/>
      <dgm:spPr/>
      <dgm:t>
        <a:bodyPr/>
        <a:lstStyle/>
        <a:p>
          <a:endParaRPr lang="en-US"/>
        </a:p>
      </dgm:t>
    </dgm:pt>
    <dgm:pt modelId="{F597569A-7C28-4072-A451-8DA912F1219D}">
      <dgm:prSet custT="1"/>
      <dgm:spPr/>
      <dgm:t>
        <a:bodyPr/>
        <a:lstStyle/>
        <a:p>
          <a:pPr>
            <a:defRPr b="1"/>
          </a:pPr>
          <a:r>
            <a:rPr lang="en-US" sz="1400" b="1" i="0" cap="none" baseline="0">
              <a:solidFill>
                <a:schemeClr val="bg1"/>
              </a:solidFill>
              <a:latin typeface="Avenir Next LT Pro" panose="020B0504020202020204" pitchFamily="34" charset="77"/>
            </a:rPr>
            <a:t>May 2024</a:t>
          </a:r>
        </a:p>
      </dgm:t>
    </dgm:pt>
    <dgm:pt modelId="{018607EB-2069-4AC4-878F-F42EF9C72082}" type="parTrans" cxnId="{E8C6F261-DFFC-4730-B8E9-82350AD0D189}">
      <dgm:prSet/>
      <dgm:spPr/>
      <dgm:t>
        <a:bodyPr/>
        <a:lstStyle/>
        <a:p>
          <a:endParaRPr lang="en-US"/>
        </a:p>
      </dgm:t>
    </dgm:pt>
    <dgm:pt modelId="{05CCAE2A-E25B-4B8C-9F67-7E6CCE96A60C}" type="sibTrans" cxnId="{E8C6F261-DFFC-4730-B8E9-82350AD0D189}">
      <dgm:prSet/>
      <dgm:spPr/>
      <dgm:t>
        <a:bodyPr/>
        <a:lstStyle/>
        <a:p>
          <a:endParaRPr lang="en-US"/>
        </a:p>
      </dgm:t>
    </dgm:pt>
    <dgm:pt modelId="{E50AD81B-2C9D-40EA-B64E-69CB0DEFACF5}">
      <dgm:prSet custT="1"/>
      <dgm:spPr>
        <a:noFill/>
        <a:ln>
          <a:solidFill>
            <a:schemeClr val="accent1">
              <a:lumMod val="75000"/>
            </a:schemeClr>
          </a:solidFill>
        </a:ln>
        <a:effectLst>
          <a:glow rad="127000">
            <a:schemeClr val="accent1">
              <a:alpha val="20000"/>
            </a:schemeClr>
          </a:glow>
        </a:effectLst>
      </dgm:spPr>
      <dgm:t>
        <a:bodyPr/>
        <a:lstStyle/>
        <a:p>
          <a:pPr algn="ctr"/>
          <a:r>
            <a:rPr lang="en-US" sz="1800" b="1" i="0" cap="all" baseline="0">
              <a:solidFill>
                <a:schemeClr val="accent1">
                  <a:lumMod val="60000"/>
                  <a:lumOff val="40000"/>
                </a:schemeClr>
              </a:solidFill>
              <a:latin typeface="Avenir Next LT Pro" panose="020B0504020202020204" pitchFamily="34" charset="77"/>
            </a:rPr>
            <a:t>New York City, NY</a:t>
          </a:r>
        </a:p>
      </dgm:t>
    </dgm:pt>
    <dgm:pt modelId="{FE6BBFAB-2279-4AD8-8BEC-BE063763C50C}" type="parTrans" cxnId="{6C43F2AC-C05E-41A1-A22F-A176EF81B728}">
      <dgm:prSet/>
      <dgm:spPr/>
      <dgm:t>
        <a:bodyPr/>
        <a:lstStyle/>
        <a:p>
          <a:endParaRPr lang="en-US"/>
        </a:p>
      </dgm:t>
    </dgm:pt>
    <dgm:pt modelId="{B35C0B04-CB6B-4DBE-8EFF-C37E80DC00BA}" type="sibTrans" cxnId="{6C43F2AC-C05E-41A1-A22F-A176EF81B728}">
      <dgm:prSet/>
      <dgm:spPr/>
      <dgm:t>
        <a:bodyPr/>
        <a:lstStyle/>
        <a:p>
          <a:endParaRPr lang="en-US"/>
        </a:p>
      </dgm:t>
    </dgm:pt>
    <dgm:pt modelId="{3357EA7B-6901-444B-96C1-EFA318C860B8}" type="pres">
      <dgm:prSet presAssocID="{AA5C597E-B8B9-4597-931B-CB25537F0C20}" presName="root" presStyleCnt="0">
        <dgm:presLayoutVars>
          <dgm:chMax/>
          <dgm:chPref/>
          <dgm:animLvl val="lvl"/>
        </dgm:presLayoutVars>
      </dgm:prSet>
      <dgm:spPr/>
    </dgm:pt>
    <dgm:pt modelId="{FDD5FF72-CB2C-A245-83D2-F06CC4F57320}" type="pres">
      <dgm:prSet presAssocID="{AA5C597E-B8B9-4597-931B-CB25537F0C20}" presName="divider" presStyleLbl="fgAccFollowNode1" presStyleIdx="0" presStyleCnt="1"/>
      <dgm:spPr>
        <a:solidFill>
          <a:schemeClr val="accent5">
            <a:tint val="40000"/>
            <a:alpha val="90000"/>
            <a:hueOff val="0"/>
            <a:satOff val="0"/>
            <a:lumOff val="0"/>
            <a:alphaOff val="0"/>
          </a:schemeClr>
        </a:solidFill>
        <a:ln w="12700" cap="flat" cmpd="sng" algn="ctr">
          <a:solidFill>
            <a:schemeClr val="accent6">
              <a:alpha val="90000"/>
            </a:schemeClr>
          </a:solidFill>
          <a:prstDash val="solid"/>
          <a:miter lim="800000"/>
          <a:tailEnd type="none" w="lg" len="lg"/>
        </a:ln>
        <a:effectLst/>
      </dgm:spPr>
    </dgm:pt>
    <dgm:pt modelId="{635FD0C2-AFB3-A64F-8381-DCA0B642FFE2}" type="pres">
      <dgm:prSet presAssocID="{AA5C597E-B8B9-4597-931B-CB25537F0C20}" presName="nodes" presStyleCnt="0">
        <dgm:presLayoutVars>
          <dgm:chMax/>
          <dgm:chPref/>
          <dgm:animLvl val="lvl"/>
        </dgm:presLayoutVars>
      </dgm:prSet>
      <dgm:spPr/>
    </dgm:pt>
    <dgm:pt modelId="{1FC7714D-6605-264A-94CD-BFB4DF335107}" type="pres">
      <dgm:prSet presAssocID="{F26D8073-CF85-4884-84CE-BC66BFE57191}" presName="composite" presStyleCnt="0"/>
      <dgm:spPr/>
    </dgm:pt>
    <dgm:pt modelId="{C94B8FD8-D6AD-BB49-AA89-D471BAEAFFD0}" type="pres">
      <dgm:prSet presAssocID="{F26D8073-CF85-4884-84CE-BC66BFE57191}" presName="L1TextContainer" presStyleLbl="revTx" presStyleIdx="0" presStyleCnt="5">
        <dgm:presLayoutVars>
          <dgm:chMax val="1"/>
          <dgm:chPref val="1"/>
          <dgm:bulletEnabled val="1"/>
        </dgm:presLayoutVars>
      </dgm:prSet>
      <dgm:spPr/>
    </dgm:pt>
    <dgm:pt modelId="{EDFD1005-72D6-534C-AB69-B95E1C01CB9A}" type="pres">
      <dgm:prSet presAssocID="{F26D8073-CF85-4884-84CE-BC66BFE57191}" presName="L2TextContainerWrapper" presStyleCnt="0">
        <dgm:presLayoutVars>
          <dgm:chMax val="0"/>
          <dgm:chPref val="0"/>
          <dgm:bulletEnabled val="1"/>
        </dgm:presLayoutVars>
      </dgm:prSet>
      <dgm:spPr/>
    </dgm:pt>
    <dgm:pt modelId="{0DDFB2C2-69BA-5245-B181-E8FF76E3EF02}" type="pres">
      <dgm:prSet presAssocID="{F26D8073-CF85-4884-84CE-BC66BFE57191}" presName="L2TextContainer" presStyleLbl="bgAcc1" presStyleIdx="0" presStyleCnt="5" custScaleY="75269"/>
      <dgm:spPr/>
    </dgm:pt>
    <dgm:pt modelId="{4D92808E-6C1B-2B48-AFA1-174976C2DAD5}" type="pres">
      <dgm:prSet presAssocID="{F26D8073-CF85-4884-84CE-BC66BFE57191}" presName="FlexibleEmptyPlaceHolder" presStyleCnt="0"/>
      <dgm:spPr/>
    </dgm:pt>
    <dgm:pt modelId="{D4176B51-7D2A-D84B-8394-4CC6EB449875}" type="pres">
      <dgm:prSet presAssocID="{F26D8073-CF85-4884-84CE-BC66BFE57191}" presName="ConnectLine" presStyleLbl="sibTrans1D1" presStyleIdx="0" presStyleCnt="5"/>
      <dgm:spPr>
        <a:noFill/>
        <a:ln w="12700" cap="flat" cmpd="sng" algn="ctr">
          <a:solidFill>
            <a:schemeClr val="accent6"/>
          </a:solidFill>
          <a:prstDash val="sysDash"/>
          <a:miter lim="800000"/>
        </a:ln>
        <a:effectLst/>
      </dgm:spPr>
    </dgm:pt>
    <dgm:pt modelId="{E3CA6320-2FBC-5749-97E8-5A6465685351}" type="pres">
      <dgm:prSet presAssocID="{F26D8073-CF85-4884-84CE-BC66BFE57191}" presName="ConnectorPoint" presStyleLbl="alignNode1" presStyleIdx="0" presStyleCnt="5" custScaleX="142750" custScaleY="142750" custLinFactNeighborY="46420"/>
      <dgm:spPr>
        <a:solidFill>
          <a:schemeClr val="accent6"/>
        </a:solidFill>
        <a:ln>
          <a:noFill/>
        </a:ln>
      </dgm:spPr>
    </dgm:pt>
    <dgm:pt modelId="{910D074E-39A7-D445-8538-1921D3B36A4A}" type="pres">
      <dgm:prSet presAssocID="{F26D8073-CF85-4884-84CE-BC66BFE57191}" presName="EmptyPlaceHolder" presStyleCnt="0"/>
      <dgm:spPr/>
    </dgm:pt>
    <dgm:pt modelId="{B5C62D48-C6B4-0148-AA22-D39CAC2F79B9}" type="pres">
      <dgm:prSet presAssocID="{50E2EE73-3B53-4B22-8E30-5C79ED2AE884}" presName="spaceBetweenRectangles" presStyleCnt="0"/>
      <dgm:spPr/>
    </dgm:pt>
    <dgm:pt modelId="{FD52D001-680E-4540-862A-3FCF560FD3FC}" type="pres">
      <dgm:prSet presAssocID="{F985E2B3-551F-4285-8F40-75D123F90B43}" presName="composite" presStyleCnt="0"/>
      <dgm:spPr/>
    </dgm:pt>
    <dgm:pt modelId="{B3B1B9AF-1AFD-6C46-A314-9777A91EE92C}" type="pres">
      <dgm:prSet presAssocID="{F985E2B3-551F-4285-8F40-75D123F90B43}" presName="L1TextContainer" presStyleLbl="revTx" presStyleIdx="1" presStyleCnt="5">
        <dgm:presLayoutVars>
          <dgm:chMax val="1"/>
          <dgm:chPref val="1"/>
          <dgm:bulletEnabled val="1"/>
        </dgm:presLayoutVars>
      </dgm:prSet>
      <dgm:spPr/>
    </dgm:pt>
    <dgm:pt modelId="{1F0CB1F0-669D-6844-94B6-4937D873DE49}" type="pres">
      <dgm:prSet presAssocID="{F985E2B3-551F-4285-8F40-75D123F90B43}" presName="L2TextContainerWrapper" presStyleCnt="0">
        <dgm:presLayoutVars>
          <dgm:chMax val="0"/>
          <dgm:chPref val="0"/>
          <dgm:bulletEnabled val="1"/>
        </dgm:presLayoutVars>
      </dgm:prSet>
      <dgm:spPr/>
    </dgm:pt>
    <dgm:pt modelId="{1220584D-AC02-2741-BBF8-549C5189F680}" type="pres">
      <dgm:prSet presAssocID="{F985E2B3-551F-4285-8F40-75D123F90B43}" presName="L2TextContainer" presStyleLbl="bgAcc1" presStyleIdx="1" presStyleCnt="5" custScaleY="75269"/>
      <dgm:spPr/>
    </dgm:pt>
    <dgm:pt modelId="{F374C182-799C-8F44-844C-FFD1B6F237DE}" type="pres">
      <dgm:prSet presAssocID="{F985E2B3-551F-4285-8F40-75D123F90B43}" presName="FlexibleEmptyPlaceHolder" presStyleCnt="0"/>
      <dgm:spPr/>
    </dgm:pt>
    <dgm:pt modelId="{804DE16D-550B-7B42-91BB-DF65745A3939}" type="pres">
      <dgm:prSet presAssocID="{F985E2B3-551F-4285-8F40-75D123F90B43}" presName="ConnectLine" presStyleLbl="sibTrans1D1" presStyleIdx="1" presStyleCnt="5"/>
      <dgm:spPr>
        <a:noFill/>
        <a:ln w="12700" cap="flat" cmpd="sng" algn="ctr">
          <a:solidFill>
            <a:schemeClr val="accent6"/>
          </a:solidFill>
          <a:prstDash val="sysDash"/>
          <a:miter lim="800000"/>
        </a:ln>
        <a:effectLst/>
      </dgm:spPr>
    </dgm:pt>
    <dgm:pt modelId="{42CB1180-CC08-F140-A3C1-19205F4BA2AF}" type="pres">
      <dgm:prSet presAssocID="{F985E2B3-551F-4285-8F40-75D123F90B43}" presName="ConnectorPoint" presStyleLbl="alignNode1" presStyleIdx="1" presStyleCnt="5" custScaleX="142750" custScaleY="142750" custLinFactNeighborY="-44264"/>
      <dgm:spPr>
        <a:solidFill>
          <a:schemeClr val="accent6"/>
        </a:solidFill>
        <a:ln>
          <a:noFill/>
        </a:ln>
      </dgm:spPr>
    </dgm:pt>
    <dgm:pt modelId="{8CC1C4B5-CF84-4C4D-995B-471D1A7E920E}" type="pres">
      <dgm:prSet presAssocID="{F985E2B3-551F-4285-8F40-75D123F90B43}" presName="EmptyPlaceHolder" presStyleCnt="0"/>
      <dgm:spPr/>
    </dgm:pt>
    <dgm:pt modelId="{54716F73-74B0-AA44-BB05-15C7FDD88B1D}" type="pres">
      <dgm:prSet presAssocID="{4F32F752-6387-413F-AF6E-DB4789D9CFFF}" presName="spaceBetweenRectangles" presStyleCnt="0"/>
      <dgm:spPr/>
    </dgm:pt>
    <dgm:pt modelId="{47C9E48E-0BC9-A044-81A7-CFB97C8557D9}" type="pres">
      <dgm:prSet presAssocID="{7A38E9D2-4100-4FA4-B354-5DF23B84D3E0}" presName="composite" presStyleCnt="0"/>
      <dgm:spPr/>
    </dgm:pt>
    <dgm:pt modelId="{4714E0B6-A727-1B4A-8B98-82A2C493EF07}" type="pres">
      <dgm:prSet presAssocID="{7A38E9D2-4100-4FA4-B354-5DF23B84D3E0}" presName="L1TextContainer" presStyleLbl="revTx" presStyleIdx="2" presStyleCnt="5">
        <dgm:presLayoutVars>
          <dgm:chMax val="1"/>
          <dgm:chPref val="1"/>
          <dgm:bulletEnabled val="1"/>
        </dgm:presLayoutVars>
      </dgm:prSet>
      <dgm:spPr/>
    </dgm:pt>
    <dgm:pt modelId="{9A884750-090B-E140-BA0F-B69B53679AEF}" type="pres">
      <dgm:prSet presAssocID="{7A38E9D2-4100-4FA4-B354-5DF23B84D3E0}" presName="L2TextContainerWrapper" presStyleCnt="0">
        <dgm:presLayoutVars>
          <dgm:chMax val="0"/>
          <dgm:chPref val="0"/>
          <dgm:bulletEnabled val="1"/>
        </dgm:presLayoutVars>
      </dgm:prSet>
      <dgm:spPr/>
    </dgm:pt>
    <dgm:pt modelId="{987BBF6E-5215-AC40-99E7-A8175839CED4}" type="pres">
      <dgm:prSet presAssocID="{7A38E9D2-4100-4FA4-B354-5DF23B84D3E0}" presName="L2TextContainer" presStyleLbl="bgAcc1" presStyleIdx="2" presStyleCnt="5" custScaleY="75269"/>
      <dgm:spPr/>
    </dgm:pt>
    <dgm:pt modelId="{A4AAB66C-2C10-2849-9831-338D816457E1}" type="pres">
      <dgm:prSet presAssocID="{7A38E9D2-4100-4FA4-B354-5DF23B84D3E0}" presName="FlexibleEmptyPlaceHolder" presStyleCnt="0"/>
      <dgm:spPr/>
    </dgm:pt>
    <dgm:pt modelId="{6432520B-2042-154E-8025-F4330596560E}" type="pres">
      <dgm:prSet presAssocID="{7A38E9D2-4100-4FA4-B354-5DF23B84D3E0}" presName="ConnectLine" presStyleLbl="sibTrans1D1" presStyleIdx="2" presStyleCnt="5"/>
      <dgm:spPr>
        <a:noFill/>
        <a:ln w="12700" cap="flat" cmpd="sng" algn="ctr">
          <a:solidFill>
            <a:schemeClr val="accent6"/>
          </a:solidFill>
          <a:prstDash val="sysDash"/>
          <a:miter lim="800000"/>
        </a:ln>
        <a:effectLst/>
      </dgm:spPr>
    </dgm:pt>
    <dgm:pt modelId="{0E08EA7F-9ED3-2046-A205-1E9B12875CBE}" type="pres">
      <dgm:prSet presAssocID="{7A38E9D2-4100-4FA4-B354-5DF23B84D3E0}" presName="ConnectorPoint" presStyleLbl="alignNode1" presStyleIdx="2" presStyleCnt="5" custScaleX="142750" custScaleY="142750" custLinFactNeighborY="46420"/>
      <dgm:spPr>
        <a:solidFill>
          <a:schemeClr val="accent6"/>
        </a:solidFill>
        <a:ln>
          <a:noFill/>
        </a:ln>
      </dgm:spPr>
    </dgm:pt>
    <dgm:pt modelId="{A302A97A-2DAE-8D4D-B143-62F4B66CD7DE}" type="pres">
      <dgm:prSet presAssocID="{7A38E9D2-4100-4FA4-B354-5DF23B84D3E0}" presName="EmptyPlaceHolder" presStyleCnt="0"/>
      <dgm:spPr/>
    </dgm:pt>
    <dgm:pt modelId="{49593DDC-B829-FB4E-8561-D05C760BC003}" type="pres">
      <dgm:prSet presAssocID="{611BF633-F4B3-4B96-AADD-937D91F5C042}" presName="spaceBetweenRectangles" presStyleCnt="0"/>
      <dgm:spPr/>
    </dgm:pt>
    <dgm:pt modelId="{6E955C43-EC46-7B4A-B5B7-49D0BA25F618}" type="pres">
      <dgm:prSet presAssocID="{5339D59B-5F62-4C8E-9AB3-8A3D502A8CB6}" presName="composite" presStyleCnt="0"/>
      <dgm:spPr/>
    </dgm:pt>
    <dgm:pt modelId="{08A3DDDA-AA64-5D41-A360-7D30AF558572}" type="pres">
      <dgm:prSet presAssocID="{5339D59B-5F62-4C8E-9AB3-8A3D502A8CB6}" presName="L1TextContainer" presStyleLbl="revTx" presStyleIdx="3" presStyleCnt="5">
        <dgm:presLayoutVars>
          <dgm:chMax val="1"/>
          <dgm:chPref val="1"/>
          <dgm:bulletEnabled val="1"/>
        </dgm:presLayoutVars>
      </dgm:prSet>
      <dgm:spPr/>
    </dgm:pt>
    <dgm:pt modelId="{AFEE7E61-3CFA-DB4A-8F23-145B066AB3B9}" type="pres">
      <dgm:prSet presAssocID="{5339D59B-5F62-4C8E-9AB3-8A3D502A8CB6}" presName="L2TextContainerWrapper" presStyleCnt="0">
        <dgm:presLayoutVars>
          <dgm:chMax val="0"/>
          <dgm:chPref val="0"/>
          <dgm:bulletEnabled val="1"/>
        </dgm:presLayoutVars>
      </dgm:prSet>
      <dgm:spPr/>
    </dgm:pt>
    <dgm:pt modelId="{8FA011E2-8BB4-404E-921A-66FAE0B78D0C}" type="pres">
      <dgm:prSet presAssocID="{5339D59B-5F62-4C8E-9AB3-8A3D502A8CB6}" presName="L2TextContainer" presStyleLbl="bgAcc1" presStyleIdx="3" presStyleCnt="5" custScaleY="75269"/>
      <dgm:spPr/>
    </dgm:pt>
    <dgm:pt modelId="{E3652DF9-BE39-6645-A13A-710894A882B4}" type="pres">
      <dgm:prSet presAssocID="{5339D59B-5F62-4C8E-9AB3-8A3D502A8CB6}" presName="FlexibleEmptyPlaceHolder" presStyleCnt="0"/>
      <dgm:spPr/>
    </dgm:pt>
    <dgm:pt modelId="{C424932C-DC63-994F-AF5F-97BD86C7A4B0}" type="pres">
      <dgm:prSet presAssocID="{5339D59B-5F62-4C8E-9AB3-8A3D502A8CB6}" presName="ConnectLine" presStyleLbl="sibTrans1D1" presStyleIdx="3" presStyleCnt="5"/>
      <dgm:spPr>
        <a:noFill/>
        <a:ln w="12700" cap="flat" cmpd="sng" algn="ctr">
          <a:solidFill>
            <a:schemeClr val="accent6"/>
          </a:solidFill>
          <a:prstDash val="sysDash"/>
          <a:miter lim="800000"/>
        </a:ln>
        <a:effectLst/>
      </dgm:spPr>
    </dgm:pt>
    <dgm:pt modelId="{E9911E17-2AB7-F64A-8033-27BB491A02D5}" type="pres">
      <dgm:prSet presAssocID="{5339D59B-5F62-4C8E-9AB3-8A3D502A8CB6}" presName="ConnectorPoint" presStyleLbl="alignNode1" presStyleIdx="3" presStyleCnt="5" custScaleX="142750" custScaleY="142750" custLinFactNeighborY="-44264"/>
      <dgm:spPr>
        <a:solidFill>
          <a:schemeClr val="accent6"/>
        </a:solidFill>
        <a:ln>
          <a:noFill/>
        </a:ln>
      </dgm:spPr>
    </dgm:pt>
    <dgm:pt modelId="{0FFBCBEB-C7C4-3242-9260-9A15D06FDBF5}" type="pres">
      <dgm:prSet presAssocID="{5339D59B-5F62-4C8E-9AB3-8A3D502A8CB6}" presName="EmptyPlaceHolder" presStyleCnt="0"/>
      <dgm:spPr/>
    </dgm:pt>
    <dgm:pt modelId="{41DD2CDE-1986-1546-96FD-29C0B834C612}" type="pres">
      <dgm:prSet presAssocID="{81E9CF99-F964-4F00-9088-31AD712298A1}" presName="spaceBetweenRectangles" presStyleCnt="0"/>
      <dgm:spPr/>
    </dgm:pt>
    <dgm:pt modelId="{3D570972-C7F0-A346-BFB2-3B2B6A60332A}" type="pres">
      <dgm:prSet presAssocID="{F597569A-7C28-4072-A451-8DA912F1219D}" presName="composite" presStyleCnt="0"/>
      <dgm:spPr/>
    </dgm:pt>
    <dgm:pt modelId="{9508108F-E299-4B42-999B-18201F22A133}" type="pres">
      <dgm:prSet presAssocID="{F597569A-7C28-4072-A451-8DA912F1219D}" presName="L1TextContainer" presStyleLbl="revTx" presStyleIdx="4" presStyleCnt="5">
        <dgm:presLayoutVars>
          <dgm:chMax val="1"/>
          <dgm:chPref val="1"/>
          <dgm:bulletEnabled val="1"/>
        </dgm:presLayoutVars>
      </dgm:prSet>
      <dgm:spPr/>
    </dgm:pt>
    <dgm:pt modelId="{E7434F33-6893-064A-A2A8-B50A3E214AB0}" type="pres">
      <dgm:prSet presAssocID="{F597569A-7C28-4072-A451-8DA912F1219D}" presName="L2TextContainerWrapper" presStyleCnt="0">
        <dgm:presLayoutVars>
          <dgm:chMax val="0"/>
          <dgm:chPref val="0"/>
          <dgm:bulletEnabled val="1"/>
        </dgm:presLayoutVars>
      </dgm:prSet>
      <dgm:spPr/>
    </dgm:pt>
    <dgm:pt modelId="{93B94A3F-D9CC-7349-9711-454C01DAB74F}" type="pres">
      <dgm:prSet presAssocID="{F597569A-7C28-4072-A451-8DA912F1219D}" presName="L2TextContainer" presStyleLbl="bgAcc1" presStyleIdx="4" presStyleCnt="5" custScaleY="75269"/>
      <dgm:spPr/>
    </dgm:pt>
    <dgm:pt modelId="{6AD3AEC2-5E7B-AE43-AC6C-521D3519DE86}" type="pres">
      <dgm:prSet presAssocID="{F597569A-7C28-4072-A451-8DA912F1219D}" presName="FlexibleEmptyPlaceHolder" presStyleCnt="0"/>
      <dgm:spPr/>
    </dgm:pt>
    <dgm:pt modelId="{7986FDDB-23A8-9743-B34A-BA63E192B525}" type="pres">
      <dgm:prSet presAssocID="{F597569A-7C28-4072-A451-8DA912F1219D}" presName="ConnectLine" presStyleLbl="sibTrans1D1" presStyleIdx="4" presStyleCnt="5"/>
      <dgm:spPr>
        <a:noFill/>
        <a:ln w="12700" cap="flat" cmpd="sng" algn="ctr">
          <a:solidFill>
            <a:schemeClr val="accent6"/>
          </a:solidFill>
          <a:prstDash val="sysDash"/>
          <a:miter lim="800000"/>
        </a:ln>
        <a:effectLst/>
      </dgm:spPr>
    </dgm:pt>
    <dgm:pt modelId="{093A3383-0E74-A44F-AF6C-FD7EF3514870}" type="pres">
      <dgm:prSet presAssocID="{F597569A-7C28-4072-A451-8DA912F1219D}" presName="ConnectorPoint" presStyleLbl="alignNode1" presStyleIdx="4" presStyleCnt="5" custScaleX="142750" custScaleY="142750" custLinFactNeighborY="46420"/>
      <dgm:spPr>
        <a:solidFill>
          <a:schemeClr val="accent6"/>
        </a:solidFill>
        <a:ln>
          <a:noFill/>
        </a:ln>
      </dgm:spPr>
    </dgm:pt>
    <dgm:pt modelId="{07E6245D-C278-F348-9D8F-3BFC107D697E}" type="pres">
      <dgm:prSet presAssocID="{F597569A-7C28-4072-A451-8DA912F1219D}" presName="EmptyPlaceHolder" presStyleCnt="0"/>
      <dgm:spPr/>
    </dgm:pt>
  </dgm:ptLst>
  <dgm:cxnLst>
    <dgm:cxn modelId="{A6035D10-8D31-6447-B26D-CD3B0C071905}" type="presOf" srcId="{B41EBFFD-B4AB-47E6-967B-B03466CD13A9}" destId="{987BBF6E-5215-AC40-99E7-A8175839CED4}" srcOrd="0" destOrd="0" presId="urn:microsoft.com/office/officeart/2016/7/layout/BasicTimeline"/>
    <dgm:cxn modelId="{2E75FA2B-B12C-4FD0-9EA2-44DB27B07ED4}" srcId="{7A38E9D2-4100-4FA4-B354-5DF23B84D3E0}" destId="{B41EBFFD-B4AB-47E6-967B-B03466CD13A9}" srcOrd="0" destOrd="0" parTransId="{CA99A96D-0E84-479D-8B0A-7F01389C2856}" sibTransId="{EDA36237-8BFA-4FE9-9764-28B1AC3B46CA}"/>
    <dgm:cxn modelId="{172A963B-7ACB-A24A-97DB-880A17E1DE42}" type="presOf" srcId="{5339D59B-5F62-4C8E-9AB3-8A3D502A8CB6}" destId="{08A3DDDA-AA64-5D41-A360-7D30AF558572}" srcOrd="0" destOrd="0" presId="urn:microsoft.com/office/officeart/2016/7/layout/BasicTimeline"/>
    <dgm:cxn modelId="{A4BEB85D-0590-7341-BE0D-17E97348DAA9}" type="presOf" srcId="{F985E2B3-551F-4285-8F40-75D123F90B43}" destId="{B3B1B9AF-1AFD-6C46-A314-9777A91EE92C}" srcOrd="0" destOrd="0" presId="urn:microsoft.com/office/officeart/2016/7/layout/BasicTimeline"/>
    <dgm:cxn modelId="{E8C6F261-DFFC-4730-B8E9-82350AD0D189}" srcId="{AA5C597E-B8B9-4597-931B-CB25537F0C20}" destId="{F597569A-7C28-4072-A451-8DA912F1219D}" srcOrd="4" destOrd="0" parTransId="{018607EB-2069-4AC4-878F-F42EF9C72082}" sibTransId="{05CCAE2A-E25B-4B8C-9F67-7E6CCE96A60C}"/>
    <dgm:cxn modelId="{0A1EC945-3CA2-5D4A-8A0A-235BE514C740}" type="presOf" srcId="{F597569A-7C28-4072-A451-8DA912F1219D}" destId="{9508108F-E299-4B42-999B-18201F22A133}" srcOrd="0" destOrd="0" presId="urn:microsoft.com/office/officeart/2016/7/layout/BasicTimeline"/>
    <dgm:cxn modelId="{D9B45467-CD02-6242-8B11-A0AE01FE9DBB}" type="presOf" srcId="{7BD41CF4-C88F-4E6E-83F4-5CFAABF00F68}" destId="{0DDFB2C2-69BA-5245-B181-E8FF76E3EF02}" srcOrd="0" destOrd="0" presId="urn:microsoft.com/office/officeart/2016/7/layout/BasicTimeline"/>
    <dgm:cxn modelId="{A0BA6150-C0D5-9243-A311-D0284E019E68}" type="presOf" srcId="{F26D8073-CF85-4884-84CE-BC66BFE57191}" destId="{C94B8FD8-D6AD-BB49-AA89-D471BAEAFFD0}" srcOrd="0" destOrd="0" presId="urn:microsoft.com/office/officeart/2016/7/layout/BasicTimeline"/>
    <dgm:cxn modelId="{637D8470-CE85-4C31-AAFA-6CCD4AF2C677}" srcId="{AA5C597E-B8B9-4597-931B-CB25537F0C20}" destId="{F985E2B3-551F-4285-8F40-75D123F90B43}" srcOrd="1" destOrd="0" parTransId="{2B566B61-9C42-4A4E-BF95-E4AF155A3478}" sibTransId="{4F32F752-6387-413F-AF6E-DB4789D9CFFF}"/>
    <dgm:cxn modelId="{B0233D71-37B4-4A88-BD55-3A615F858EF7}" srcId="{5339D59B-5F62-4C8E-9AB3-8A3D502A8CB6}" destId="{C3DF4C33-AF53-4825-B924-D3D48867F5E3}" srcOrd="0" destOrd="0" parTransId="{223D31F0-2E65-4F26-83BB-5376B20C86D8}" sibTransId="{5F26862C-1087-49C8-9A6F-27F2081B88D6}"/>
    <dgm:cxn modelId="{78D60678-2183-42BD-92DD-24F3DD01A046}" srcId="{AA5C597E-B8B9-4597-931B-CB25537F0C20}" destId="{5339D59B-5F62-4C8E-9AB3-8A3D502A8CB6}" srcOrd="3" destOrd="0" parTransId="{9F770B62-8C10-471D-B80E-6E2C5188B23F}" sibTransId="{81E9CF99-F964-4F00-9088-31AD712298A1}"/>
    <dgm:cxn modelId="{2365977C-80A5-ED4A-B9D6-90E84D6F507D}" type="presOf" srcId="{696629C7-09F0-4AC9-928D-7BCAA6C49D27}" destId="{1220584D-AC02-2741-BBF8-549C5189F680}" srcOrd="0" destOrd="0" presId="urn:microsoft.com/office/officeart/2016/7/layout/BasicTimeline"/>
    <dgm:cxn modelId="{CDFE2C85-8712-4744-89BC-56D88CCD9806}" srcId="{AA5C597E-B8B9-4597-931B-CB25537F0C20}" destId="{F26D8073-CF85-4884-84CE-BC66BFE57191}" srcOrd="0" destOrd="0" parTransId="{52D6761C-7BB3-4171-A6C2-AF10150FBA09}" sibTransId="{50E2EE73-3B53-4B22-8E30-5C79ED2AE884}"/>
    <dgm:cxn modelId="{48B5D78B-1651-CF47-86EE-E1FC90B161EF}" type="presOf" srcId="{AA5C597E-B8B9-4597-931B-CB25537F0C20}" destId="{3357EA7B-6901-444B-96C1-EFA318C860B8}" srcOrd="0" destOrd="0" presId="urn:microsoft.com/office/officeart/2016/7/layout/BasicTimeline"/>
    <dgm:cxn modelId="{6C43F2AC-C05E-41A1-A22F-A176EF81B728}" srcId="{F597569A-7C28-4072-A451-8DA912F1219D}" destId="{E50AD81B-2C9D-40EA-B64E-69CB0DEFACF5}" srcOrd="0" destOrd="0" parTransId="{FE6BBFAB-2279-4AD8-8BEC-BE063763C50C}" sibTransId="{B35C0B04-CB6B-4DBE-8EFF-C37E80DC00BA}"/>
    <dgm:cxn modelId="{220C3EB5-38BB-40F2-BDA3-B5900DA3CCA6}" srcId="{F26D8073-CF85-4884-84CE-BC66BFE57191}" destId="{7BD41CF4-C88F-4E6E-83F4-5CFAABF00F68}" srcOrd="0" destOrd="0" parTransId="{7268C19B-DECB-439C-9747-941A90300D57}" sibTransId="{A6FFF512-2EC2-4AD3-BF40-286730F2ECB5}"/>
    <dgm:cxn modelId="{AB767EBE-8F83-4A17-839B-654E239F460C}" srcId="{F985E2B3-551F-4285-8F40-75D123F90B43}" destId="{696629C7-09F0-4AC9-928D-7BCAA6C49D27}" srcOrd="0" destOrd="0" parTransId="{5AAD49E0-4D37-4BC3-BAC5-CC032C61ADF5}" sibTransId="{A9F39281-B7AD-442A-878C-D9F72492DDFC}"/>
    <dgm:cxn modelId="{1C93C4E6-1E62-C34F-B45F-113B12FCAD2A}" type="presOf" srcId="{E50AD81B-2C9D-40EA-B64E-69CB0DEFACF5}" destId="{93B94A3F-D9CC-7349-9711-454C01DAB74F}" srcOrd="0" destOrd="0" presId="urn:microsoft.com/office/officeart/2016/7/layout/BasicTimeline"/>
    <dgm:cxn modelId="{592D02E8-36B2-BA44-868A-B91D4F64A1B8}" type="presOf" srcId="{C3DF4C33-AF53-4825-B924-D3D48867F5E3}" destId="{8FA011E2-8BB4-404E-921A-66FAE0B78D0C}" srcOrd="0" destOrd="0" presId="urn:microsoft.com/office/officeart/2016/7/layout/BasicTimeline"/>
    <dgm:cxn modelId="{BAE4E7F1-F338-4180-AECA-86A19CAE4AAA}" srcId="{AA5C597E-B8B9-4597-931B-CB25537F0C20}" destId="{7A38E9D2-4100-4FA4-B354-5DF23B84D3E0}" srcOrd="2" destOrd="0" parTransId="{94DA0CC1-88FA-4D78-A8A5-1DE02648137E}" sibTransId="{611BF633-F4B3-4B96-AADD-937D91F5C042}"/>
    <dgm:cxn modelId="{7FF3B6F6-4F2D-5E42-AC46-B245F95592EB}" type="presOf" srcId="{7A38E9D2-4100-4FA4-B354-5DF23B84D3E0}" destId="{4714E0B6-A727-1B4A-8B98-82A2C493EF07}" srcOrd="0" destOrd="0" presId="urn:microsoft.com/office/officeart/2016/7/layout/BasicTimeline"/>
    <dgm:cxn modelId="{C0BD04CA-B27A-C844-96C6-E340343C3676}" type="presParOf" srcId="{3357EA7B-6901-444B-96C1-EFA318C860B8}" destId="{FDD5FF72-CB2C-A245-83D2-F06CC4F57320}" srcOrd="0" destOrd="0" presId="urn:microsoft.com/office/officeart/2016/7/layout/BasicTimeline"/>
    <dgm:cxn modelId="{23F86114-B130-EB4E-AA6B-B4607B6D1775}" type="presParOf" srcId="{3357EA7B-6901-444B-96C1-EFA318C860B8}" destId="{635FD0C2-AFB3-A64F-8381-DCA0B642FFE2}" srcOrd="1" destOrd="0" presId="urn:microsoft.com/office/officeart/2016/7/layout/BasicTimeline"/>
    <dgm:cxn modelId="{B9E72F2B-3705-FE4D-9255-4BC107A3F569}" type="presParOf" srcId="{635FD0C2-AFB3-A64F-8381-DCA0B642FFE2}" destId="{1FC7714D-6605-264A-94CD-BFB4DF335107}" srcOrd="0" destOrd="0" presId="urn:microsoft.com/office/officeart/2016/7/layout/BasicTimeline"/>
    <dgm:cxn modelId="{EE77E478-1BA1-D445-BF07-CDCABE784A3D}" type="presParOf" srcId="{1FC7714D-6605-264A-94CD-BFB4DF335107}" destId="{C94B8FD8-D6AD-BB49-AA89-D471BAEAFFD0}" srcOrd="0" destOrd="0" presId="urn:microsoft.com/office/officeart/2016/7/layout/BasicTimeline"/>
    <dgm:cxn modelId="{658C6DD0-4DE9-5448-BF86-E9C4A2B3A4A7}" type="presParOf" srcId="{1FC7714D-6605-264A-94CD-BFB4DF335107}" destId="{EDFD1005-72D6-534C-AB69-B95E1C01CB9A}" srcOrd="1" destOrd="0" presId="urn:microsoft.com/office/officeart/2016/7/layout/BasicTimeline"/>
    <dgm:cxn modelId="{BB1E7BEA-2F29-854B-AA08-3E56EB6DD4AF}" type="presParOf" srcId="{EDFD1005-72D6-534C-AB69-B95E1C01CB9A}" destId="{0DDFB2C2-69BA-5245-B181-E8FF76E3EF02}" srcOrd="0" destOrd="0" presId="urn:microsoft.com/office/officeart/2016/7/layout/BasicTimeline"/>
    <dgm:cxn modelId="{09D11D88-9A86-6844-BB35-074CC31C9C71}" type="presParOf" srcId="{EDFD1005-72D6-534C-AB69-B95E1C01CB9A}" destId="{4D92808E-6C1B-2B48-AFA1-174976C2DAD5}" srcOrd="1" destOrd="0" presId="urn:microsoft.com/office/officeart/2016/7/layout/BasicTimeline"/>
    <dgm:cxn modelId="{2E9B9A98-EDBE-6544-A6ED-2E87BA9994BB}" type="presParOf" srcId="{1FC7714D-6605-264A-94CD-BFB4DF335107}" destId="{D4176B51-7D2A-D84B-8394-4CC6EB449875}" srcOrd="2" destOrd="0" presId="urn:microsoft.com/office/officeart/2016/7/layout/BasicTimeline"/>
    <dgm:cxn modelId="{63139B9D-F07C-4948-8A37-FE0959271044}" type="presParOf" srcId="{1FC7714D-6605-264A-94CD-BFB4DF335107}" destId="{E3CA6320-2FBC-5749-97E8-5A6465685351}" srcOrd="3" destOrd="0" presId="urn:microsoft.com/office/officeart/2016/7/layout/BasicTimeline"/>
    <dgm:cxn modelId="{0792BE56-9088-2046-B22F-9B404BBF2831}" type="presParOf" srcId="{1FC7714D-6605-264A-94CD-BFB4DF335107}" destId="{910D074E-39A7-D445-8538-1921D3B36A4A}" srcOrd="4" destOrd="0" presId="urn:microsoft.com/office/officeart/2016/7/layout/BasicTimeline"/>
    <dgm:cxn modelId="{4A44C8D0-8014-7E4C-80C0-86EB840806F5}" type="presParOf" srcId="{635FD0C2-AFB3-A64F-8381-DCA0B642FFE2}" destId="{B5C62D48-C6B4-0148-AA22-D39CAC2F79B9}" srcOrd="1" destOrd="0" presId="urn:microsoft.com/office/officeart/2016/7/layout/BasicTimeline"/>
    <dgm:cxn modelId="{4246D8FD-7085-3C49-8567-429B7D264406}" type="presParOf" srcId="{635FD0C2-AFB3-A64F-8381-DCA0B642FFE2}" destId="{FD52D001-680E-4540-862A-3FCF560FD3FC}" srcOrd="2" destOrd="0" presId="urn:microsoft.com/office/officeart/2016/7/layout/BasicTimeline"/>
    <dgm:cxn modelId="{EDD7C09A-88EC-AC42-BE8D-85B7F5F13388}" type="presParOf" srcId="{FD52D001-680E-4540-862A-3FCF560FD3FC}" destId="{B3B1B9AF-1AFD-6C46-A314-9777A91EE92C}" srcOrd="0" destOrd="0" presId="urn:microsoft.com/office/officeart/2016/7/layout/BasicTimeline"/>
    <dgm:cxn modelId="{5BA9198A-99DF-9A40-8315-3181E26D3C14}" type="presParOf" srcId="{FD52D001-680E-4540-862A-3FCF560FD3FC}" destId="{1F0CB1F0-669D-6844-94B6-4937D873DE49}" srcOrd="1" destOrd="0" presId="urn:microsoft.com/office/officeart/2016/7/layout/BasicTimeline"/>
    <dgm:cxn modelId="{DBDA2269-C60B-374F-9FE3-596A388195F4}" type="presParOf" srcId="{1F0CB1F0-669D-6844-94B6-4937D873DE49}" destId="{1220584D-AC02-2741-BBF8-549C5189F680}" srcOrd="0" destOrd="0" presId="urn:microsoft.com/office/officeart/2016/7/layout/BasicTimeline"/>
    <dgm:cxn modelId="{2C946FAC-7D68-F444-AFAF-FA1A29ABC2E2}" type="presParOf" srcId="{1F0CB1F0-669D-6844-94B6-4937D873DE49}" destId="{F374C182-799C-8F44-844C-FFD1B6F237DE}" srcOrd="1" destOrd="0" presId="urn:microsoft.com/office/officeart/2016/7/layout/BasicTimeline"/>
    <dgm:cxn modelId="{334D0121-B532-4844-9F8E-316A601309C5}" type="presParOf" srcId="{FD52D001-680E-4540-862A-3FCF560FD3FC}" destId="{804DE16D-550B-7B42-91BB-DF65745A3939}" srcOrd="2" destOrd="0" presId="urn:microsoft.com/office/officeart/2016/7/layout/BasicTimeline"/>
    <dgm:cxn modelId="{7662988D-EAB0-DA4D-A344-F0E0C643522D}" type="presParOf" srcId="{FD52D001-680E-4540-862A-3FCF560FD3FC}" destId="{42CB1180-CC08-F140-A3C1-19205F4BA2AF}" srcOrd="3" destOrd="0" presId="urn:microsoft.com/office/officeart/2016/7/layout/BasicTimeline"/>
    <dgm:cxn modelId="{CB816E6F-9378-0549-94F4-C54ADE54AA86}" type="presParOf" srcId="{FD52D001-680E-4540-862A-3FCF560FD3FC}" destId="{8CC1C4B5-CF84-4C4D-995B-471D1A7E920E}" srcOrd="4" destOrd="0" presId="urn:microsoft.com/office/officeart/2016/7/layout/BasicTimeline"/>
    <dgm:cxn modelId="{25AC81EF-CD79-DB48-879B-174F499CC740}" type="presParOf" srcId="{635FD0C2-AFB3-A64F-8381-DCA0B642FFE2}" destId="{54716F73-74B0-AA44-BB05-15C7FDD88B1D}" srcOrd="3" destOrd="0" presId="urn:microsoft.com/office/officeart/2016/7/layout/BasicTimeline"/>
    <dgm:cxn modelId="{118C8681-6C38-CB4C-A446-3A9A57BCD283}" type="presParOf" srcId="{635FD0C2-AFB3-A64F-8381-DCA0B642FFE2}" destId="{47C9E48E-0BC9-A044-81A7-CFB97C8557D9}" srcOrd="4" destOrd="0" presId="urn:microsoft.com/office/officeart/2016/7/layout/BasicTimeline"/>
    <dgm:cxn modelId="{FD386A2D-D2B0-AD46-8F58-29BEDCA0A03B}" type="presParOf" srcId="{47C9E48E-0BC9-A044-81A7-CFB97C8557D9}" destId="{4714E0B6-A727-1B4A-8B98-82A2C493EF07}" srcOrd="0" destOrd="0" presId="urn:microsoft.com/office/officeart/2016/7/layout/BasicTimeline"/>
    <dgm:cxn modelId="{92356F37-ED35-5249-B965-23F3BA2485B2}" type="presParOf" srcId="{47C9E48E-0BC9-A044-81A7-CFB97C8557D9}" destId="{9A884750-090B-E140-BA0F-B69B53679AEF}" srcOrd="1" destOrd="0" presId="urn:microsoft.com/office/officeart/2016/7/layout/BasicTimeline"/>
    <dgm:cxn modelId="{FF227C00-C116-D84A-8205-34575D4236BE}" type="presParOf" srcId="{9A884750-090B-E140-BA0F-B69B53679AEF}" destId="{987BBF6E-5215-AC40-99E7-A8175839CED4}" srcOrd="0" destOrd="0" presId="urn:microsoft.com/office/officeart/2016/7/layout/BasicTimeline"/>
    <dgm:cxn modelId="{DBF27DB8-97C7-D64B-B1A9-9A6799E95226}" type="presParOf" srcId="{9A884750-090B-E140-BA0F-B69B53679AEF}" destId="{A4AAB66C-2C10-2849-9831-338D816457E1}" srcOrd="1" destOrd="0" presId="urn:microsoft.com/office/officeart/2016/7/layout/BasicTimeline"/>
    <dgm:cxn modelId="{E9B483F3-3407-9B44-9443-7AE9AC37A2BA}" type="presParOf" srcId="{47C9E48E-0BC9-A044-81A7-CFB97C8557D9}" destId="{6432520B-2042-154E-8025-F4330596560E}" srcOrd="2" destOrd="0" presId="urn:microsoft.com/office/officeart/2016/7/layout/BasicTimeline"/>
    <dgm:cxn modelId="{30B77D8E-2CF4-BE4F-80E6-DD60C0326BB2}" type="presParOf" srcId="{47C9E48E-0BC9-A044-81A7-CFB97C8557D9}" destId="{0E08EA7F-9ED3-2046-A205-1E9B12875CBE}" srcOrd="3" destOrd="0" presId="urn:microsoft.com/office/officeart/2016/7/layout/BasicTimeline"/>
    <dgm:cxn modelId="{05AF8D11-724F-8C4E-9367-2C03EDDAF36A}" type="presParOf" srcId="{47C9E48E-0BC9-A044-81A7-CFB97C8557D9}" destId="{A302A97A-2DAE-8D4D-B143-62F4B66CD7DE}" srcOrd="4" destOrd="0" presId="urn:microsoft.com/office/officeart/2016/7/layout/BasicTimeline"/>
    <dgm:cxn modelId="{F3C6B622-398B-2548-849A-6CD379897BE3}" type="presParOf" srcId="{635FD0C2-AFB3-A64F-8381-DCA0B642FFE2}" destId="{49593DDC-B829-FB4E-8561-D05C760BC003}" srcOrd="5" destOrd="0" presId="urn:microsoft.com/office/officeart/2016/7/layout/BasicTimeline"/>
    <dgm:cxn modelId="{C14317F5-39CA-4941-B263-F3DF70EA5846}" type="presParOf" srcId="{635FD0C2-AFB3-A64F-8381-DCA0B642FFE2}" destId="{6E955C43-EC46-7B4A-B5B7-49D0BA25F618}" srcOrd="6" destOrd="0" presId="urn:microsoft.com/office/officeart/2016/7/layout/BasicTimeline"/>
    <dgm:cxn modelId="{8B65C9F2-CB78-884F-8E07-AC33EDB91C19}" type="presParOf" srcId="{6E955C43-EC46-7B4A-B5B7-49D0BA25F618}" destId="{08A3DDDA-AA64-5D41-A360-7D30AF558572}" srcOrd="0" destOrd="0" presId="urn:microsoft.com/office/officeart/2016/7/layout/BasicTimeline"/>
    <dgm:cxn modelId="{4B8768E4-3152-4848-8355-99B6F6A1BCD4}" type="presParOf" srcId="{6E955C43-EC46-7B4A-B5B7-49D0BA25F618}" destId="{AFEE7E61-3CFA-DB4A-8F23-145B066AB3B9}" srcOrd="1" destOrd="0" presId="urn:microsoft.com/office/officeart/2016/7/layout/BasicTimeline"/>
    <dgm:cxn modelId="{161C7306-7216-314B-968B-EB230D9035D6}" type="presParOf" srcId="{AFEE7E61-3CFA-DB4A-8F23-145B066AB3B9}" destId="{8FA011E2-8BB4-404E-921A-66FAE0B78D0C}" srcOrd="0" destOrd="0" presId="urn:microsoft.com/office/officeart/2016/7/layout/BasicTimeline"/>
    <dgm:cxn modelId="{71CCC5C5-8E52-B44B-96EA-ED14281F42EF}" type="presParOf" srcId="{AFEE7E61-3CFA-DB4A-8F23-145B066AB3B9}" destId="{E3652DF9-BE39-6645-A13A-710894A882B4}" srcOrd="1" destOrd="0" presId="urn:microsoft.com/office/officeart/2016/7/layout/BasicTimeline"/>
    <dgm:cxn modelId="{2E757CB6-F8FD-D24A-BCA3-0031613417CC}" type="presParOf" srcId="{6E955C43-EC46-7B4A-B5B7-49D0BA25F618}" destId="{C424932C-DC63-994F-AF5F-97BD86C7A4B0}" srcOrd="2" destOrd="0" presId="urn:microsoft.com/office/officeart/2016/7/layout/BasicTimeline"/>
    <dgm:cxn modelId="{419BF218-8769-DA46-B404-967163856BE7}" type="presParOf" srcId="{6E955C43-EC46-7B4A-B5B7-49D0BA25F618}" destId="{E9911E17-2AB7-F64A-8033-27BB491A02D5}" srcOrd="3" destOrd="0" presId="urn:microsoft.com/office/officeart/2016/7/layout/BasicTimeline"/>
    <dgm:cxn modelId="{6DAAFB47-26CC-9349-9DA4-19F328EAC3E4}" type="presParOf" srcId="{6E955C43-EC46-7B4A-B5B7-49D0BA25F618}" destId="{0FFBCBEB-C7C4-3242-9260-9A15D06FDBF5}" srcOrd="4" destOrd="0" presId="urn:microsoft.com/office/officeart/2016/7/layout/BasicTimeline"/>
    <dgm:cxn modelId="{9426BC2A-ED57-6840-8CB9-76A4ACC9F3BD}" type="presParOf" srcId="{635FD0C2-AFB3-A64F-8381-DCA0B642FFE2}" destId="{41DD2CDE-1986-1546-96FD-29C0B834C612}" srcOrd="7" destOrd="0" presId="urn:microsoft.com/office/officeart/2016/7/layout/BasicTimeline"/>
    <dgm:cxn modelId="{B3E461A5-3633-3A4D-B80B-FEC9C21E3AD0}" type="presParOf" srcId="{635FD0C2-AFB3-A64F-8381-DCA0B642FFE2}" destId="{3D570972-C7F0-A346-BFB2-3B2B6A60332A}" srcOrd="8" destOrd="0" presId="urn:microsoft.com/office/officeart/2016/7/layout/BasicTimeline"/>
    <dgm:cxn modelId="{A3201527-996D-574C-9553-83E2B9AF2F61}" type="presParOf" srcId="{3D570972-C7F0-A346-BFB2-3B2B6A60332A}" destId="{9508108F-E299-4B42-999B-18201F22A133}" srcOrd="0" destOrd="0" presId="urn:microsoft.com/office/officeart/2016/7/layout/BasicTimeline"/>
    <dgm:cxn modelId="{186D54B6-E71B-0843-B8FB-E2D8DA8B438D}" type="presParOf" srcId="{3D570972-C7F0-A346-BFB2-3B2B6A60332A}" destId="{E7434F33-6893-064A-A2A8-B50A3E214AB0}" srcOrd="1" destOrd="0" presId="urn:microsoft.com/office/officeart/2016/7/layout/BasicTimeline"/>
    <dgm:cxn modelId="{64635C33-BD54-684C-B622-080F22E09A5A}" type="presParOf" srcId="{E7434F33-6893-064A-A2A8-B50A3E214AB0}" destId="{93B94A3F-D9CC-7349-9711-454C01DAB74F}" srcOrd="0" destOrd="0" presId="urn:microsoft.com/office/officeart/2016/7/layout/BasicTimeline"/>
    <dgm:cxn modelId="{98A4CF92-50E7-6846-9073-534A70610EC0}" type="presParOf" srcId="{E7434F33-6893-064A-A2A8-B50A3E214AB0}" destId="{6AD3AEC2-5E7B-AE43-AC6C-521D3519DE86}" srcOrd="1" destOrd="0" presId="urn:microsoft.com/office/officeart/2016/7/layout/BasicTimeline"/>
    <dgm:cxn modelId="{1EE23DF8-026F-B64F-AFAA-95CFB3F0B4C7}" type="presParOf" srcId="{3D570972-C7F0-A346-BFB2-3B2B6A60332A}" destId="{7986FDDB-23A8-9743-B34A-BA63E192B525}" srcOrd="2" destOrd="0" presId="urn:microsoft.com/office/officeart/2016/7/layout/BasicTimeline"/>
    <dgm:cxn modelId="{3ABBEDE3-7E46-EA44-AC37-E2147F8532F9}" type="presParOf" srcId="{3D570972-C7F0-A346-BFB2-3B2B6A60332A}" destId="{093A3383-0E74-A44F-AF6C-FD7EF3514870}" srcOrd="3" destOrd="0" presId="urn:microsoft.com/office/officeart/2016/7/layout/BasicTimeline"/>
    <dgm:cxn modelId="{98435906-A7DB-B345-AFFA-950E6E6EE8D9}" type="presParOf" srcId="{3D570972-C7F0-A346-BFB2-3B2B6A60332A}" destId="{07E6245D-C278-F348-9D8F-3BFC107D697E}"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12025-AB6E-43ED-88EC-D984A1BEACED}">
      <dsp:nvSpPr>
        <dsp:cNvPr id="0" name=""/>
        <dsp:cNvSpPr/>
      </dsp:nvSpPr>
      <dsp:spPr>
        <a:xfrm>
          <a:off x="0" y="25"/>
          <a:ext cx="7200378" cy="1278424"/>
        </a:xfrm>
        <a:prstGeom prst="roundRect">
          <a:avLst>
            <a:gd name="adj" fmla="val 10000"/>
          </a:avLst>
        </a:prstGeom>
        <a:noFill/>
        <a:ln>
          <a:solidFill>
            <a:schemeClr val="accent1">
              <a:lumMod val="75000"/>
            </a:schemeClr>
          </a:solidFill>
        </a:ln>
        <a:effectLst>
          <a:glow rad="127000">
            <a:schemeClr val="accent1">
              <a:alpha val="20000"/>
            </a:schemeClr>
          </a:glow>
        </a:effectLst>
      </dsp:spPr>
      <dsp:style>
        <a:lnRef idx="0">
          <a:scrgbClr r="0" g="0" b="0"/>
        </a:lnRef>
        <a:fillRef idx="1">
          <a:scrgbClr r="0" g="0" b="0"/>
        </a:fillRef>
        <a:effectRef idx="0">
          <a:scrgbClr r="0" g="0" b="0"/>
        </a:effectRef>
        <a:fontRef idx="minor"/>
      </dsp:style>
    </dsp:sp>
    <dsp:sp modelId="{962E350F-B614-4871-82C2-9AF829B92B12}">
      <dsp:nvSpPr>
        <dsp:cNvPr id="0" name=""/>
        <dsp:cNvSpPr/>
      </dsp:nvSpPr>
      <dsp:spPr>
        <a:xfrm>
          <a:off x="385693" y="288607"/>
          <a:ext cx="701261" cy="701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334578-F60E-4B34-872A-A1A3B94F39DE}">
      <dsp:nvSpPr>
        <dsp:cNvPr id="0" name=""/>
        <dsp:cNvSpPr/>
      </dsp:nvSpPr>
      <dsp:spPr>
        <a:xfrm>
          <a:off x="1472648" y="1728"/>
          <a:ext cx="3240170" cy="127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a:rPr>
            <a:t>PollButtonTask</a:t>
          </a:r>
        </a:p>
      </dsp:txBody>
      <dsp:txXfrm>
        <a:off x="1472648" y="1728"/>
        <a:ext cx="3240170" cy="1275020"/>
      </dsp:txXfrm>
    </dsp:sp>
    <dsp:sp modelId="{F1B2DCEA-6EA5-4BB4-BE82-A89F1A39589E}">
      <dsp:nvSpPr>
        <dsp:cNvPr id="0" name=""/>
        <dsp:cNvSpPr/>
      </dsp:nvSpPr>
      <dsp:spPr>
        <a:xfrm>
          <a:off x="4712818" y="1728"/>
          <a:ext cx="2487559" cy="127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940" tIns="134940" rIns="134940" bIns="13494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a:rPr>
            <a:t>Sends EVT_BUTTON_PRESS when triggered</a:t>
          </a:r>
        </a:p>
      </dsp:txBody>
      <dsp:txXfrm>
        <a:off x="4712818" y="1728"/>
        <a:ext cx="2487559" cy="1275020"/>
      </dsp:txXfrm>
    </dsp:sp>
    <dsp:sp modelId="{86382B21-3EEE-481F-8FDD-3E2E97B6110B}">
      <dsp:nvSpPr>
        <dsp:cNvPr id="0" name=""/>
        <dsp:cNvSpPr/>
      </dsp:nvSpPr>
      <dsp:spPr>
        <a:xfrm>
          <a:off x="0" y="1597205"/>
          <a:ext cx="7200378" cy="1278424"/>
        </a:xfrm>
        <a:prstGeom prst="roundRect">
          <a:avLst>
            <a:gd name="adj" fmla="val 10000"/>
          </a:avLst>
        </a:prstGeom>
        <a:noFill/>
        <a:ln>
          <a:solidFill>
            <a:schemeClr val="accent1">
              <a:lumMod val="75000"/>
            </a:schemeClr>
          </a:solidFill>
        </a:ln>
        <a:effectLst>
          <a:glow rad="127000">
            <a:schemeClr val="accent1">
              <a:alpha val="20000"/>
            </a:schemeClr>
          </a:glow>
        </a:effectLst>
      </dsp:spPr>
      <dsp:style>
        <a:lnRef idx="0">
          <a:scrgbClr r="0" g="0" b="0"/>
        </a:lnRef>
        <a:fillRef idx="1">
          <a:scrgbClr r="0" g="0" b="0"/>
        </a:fillRef>
        <a:effectRef idx="0">
          <a:scrgbClr r="0" g="0" b="0"/>
        </a:effectRef>
        <a:fontRef idx="minor"/>
      </dsp:style>
    </dsp:sp>
    <dsp:sp modelId="{360CBC7A-578E-474B-8B0C-08DFD5250E26}">
      <dsp:nvSpPr>
        <dsp:cNvPr id="0" name=""/>
        <dsp:cNvSpPr/>
      </dsp:nvSpPr>
      <dsp:spPr>
        <a:xfrm>
          <a:off x="385693" y="1885786"/>
          <a:ext cx="701261" cy="701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D6B3CB-01EF-4170-8683-761081577822}">
      <dsp:nvSpPr>
        <dsp:cNvPr id="0" name=""/>
        <dsp:cNvSpPr/>
      </dsp:nvSpPr>
      <dsp:spPr>
        <a:xfrm>
          <a:off x="1472648" y="1598907"/>
          <a:ext cx="3240170" cy="127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a:rPr>
            <a:t>StateMachineTask</a:t>
          </a:r>
        </a:p>
      </dsp:txBody>
      <dsp:txXfrm>
        <a:off x="1472648" y="1598907"/>
        <a:ext cx="3240170" cy="1275020"/>
      </dsp:txXfrm>
    </dsp:sp>
    <dsp:sp modelId="{5FCE339A-A080-4CB7-9CBB-80906558C74C}">
      <dsp:nvSpPr>
        <dsp:cNvPr id="0" name=""/>
        <dsp:cNvSpPr/>
      </dsp:nvSpPr>
      <dsp:spPr>
        <a:xfrm>
          <a:off x="4712818" y="1598907"/>
          <a:ext cx="2487559" cy="127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940" tIns="134940" rIns="134940" bIns="13494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a:rPr>
            <a:t>Processes Incoming Events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a:rPr>
            <a:t>Maintains Game State</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a:rPr>
            <a:t>Decides Next Animation</a:t>
          </a:r>
        </a:p>
      </dsp:txBody>
      <dsp:txXfrm>
        <a:off x="4712818" y="1598907"/>
        <a:ext cx="2487559" cy="1275020"/>
      </dsp:txXfrm>
    </dsp:sp>
    <dsp:sp modelId="{06FD5214-3595-470E-A7AF-88022603A054}">
      <dsp:nvSpPr>
        <dsp:cNvPr id="0" name=""/>
        <dsp:cNvSpPr/>
      </dsp:nvSpPr>
      <dsp:spPr>
        <a:xfrm>
          <a:off x="0" y="3194384"/>
          <a:ext cx="7200378" cy="1278424"/>
        </a:xfrm>
        <a:prstGeom prst="roundRect">
          <a:avLst>
            <a:gd name="adj" fmla="val 10000"/>
          </a:avLst>
        </a:prstGeom>
        <a:noFill/>
        <a:ln>
          <a:solidFill>
            <a:schemeClr val="accent1">
              <a:lumMod val="75000"/>
            </a:schemeClr>
          </a:solidFill>
        </a:ln>
        <a:effectLst>
          <a:glow rad="127000">
            <a:schemeClr val="accent1">
              <a:alpha val="20000"/>
            </a:schemeClr>
          </a:glow>
        </a:effectLst>
      </dsp:spPr>
      <dsp:style>
        <a:lnRef idx="0">
          <a:scrgbClr r="0" g="0" b="0"/>
        </a:lnRef>
        <a:fillRef idx="1">
          <a:scrgbClr r="0" g="0" b="0"/>
        </a:fillRef>
        <a:effectRef idx="0">
          <a:scrgbClr r="0" g="0" b="0"/>
        </a:effectRef>
        <a:fontRef idx="minor"/>
      </dsp:style>
    </dsp:sp>
    <dsp:sp modelId="{1A27C4EA-5884-426F-920E-C95B9F1EA7B5}">
      <dsp:nvSpPr>
        <dsp:cNvPr id="0" name=""/>
        <dsp:cNvSpPr/>
      </dsp:nvSpPr>
      <dsp:spPr>
        <a:xfrm>
          <a:off x="385693" y="3482966"/>
          <a:ext cx="701261" cy="70126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E125D6-EB52-44A4-9110-3071731EEEBA}">
      <dsp:nvSpPr>
        <dsp:cNvPr id="0" name=""/>
        <dsp:cNvSpPr/>
      </dsp:nvSpPr>
      <dsp:spPr>
        <a:xfrm>
          <a:off x="1472648" y="3196086"/>
          <a:ext cx="3240170" cy="127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a:solidFill>
                <a:schemeClr val="accent1">
                  <a:lumMod val="60000"/>
                  <a:lumOff val="40000"/>
                </a:schemeClr>
              </a:solidFill>
              <a:latin typeface="Avenir Next LT Pro"/>
            </a:rPr>
            <a:t>AnimateTask</a:t>
          </a:r>
        </a:p>
      </dsp:txBody>
      <dsp:txXfrm>
        <a:off x="1472648" y="3196086"/>
        <a:ext cx="3240170" cy="1275020"/>
      </dsp:txXfrm>
    </dsp:sp>
    <dsp:sp modelId="{843E3F27-4FBF-4F3C-96A8-43F54A02573D}">
      <dsp:nvSpPr>
        <dsp:cNvPr id="0" name=""/>
        <dsp:cNvSpPr/>
      </dsp:nvSpPr>
      <dsp:spPr>
        <a:xfrm>
          <a:off x="4712818" y="3196086"/>
          <a:ext cx="2487559" cy="127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940" tIns="134940" rIns="134940" bIns="134940" numCol="1" spcCol="1270" anchor="ctr" anchorCtr="0">
          <a:noAutofit/>
        </a:bodyPr>
        <a:lstStyle/>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a:rPr>
            <a:t>Receives animation requests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a:rPr>
            <a:t>Executes LED patterns</a:t>
          </a:r>
        </a:p>
        <a:p>
          <a:pPr marL="0" lvl="0" indent="0" algn="l" defTabSz="533400">
            <a:lnSpc>
              <a:spcPct val="100000"/>
            </a:lnSpc>
            <a:spcBef>
              <a:spcPct val="0"/>
            </a:spcBef>
            <a:spcAft>
              <a:spcPct val="35000"/>
            </a:spcAft>
            <a:buNone/>
          </a:pPr>
          <a:r>
            <a:rPr lang="en-US" sz="1200" b="1" i="0" kern="1200" cap="none" baseline="0">
              <a:solidFill>
                <a:schemeClr val="bg1"/>
              </a:solidFill>
              <a:latin typeface="Avenir Next LT Pro"/>
            </a:rPr>
            <a:t>Sends EVT_ANIM_COMPLETE to the StateMachineTask</a:t>
          </a:r>
        </a:p>
      </dsp:txBody>
      <dsp:txXfrm>
        <a:off x="4712818" y="3196086"/>
        <a:ext cx="2487559" cy="1275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5FF72-CB2C-A245-83D2-F06CC4F57320}">
      <dsp:nvSpPr>
        <dsp:cNvPr id="0" name=""/>
        <dsp:cNvSpPr/>
      </dsp:nvSpPr>
      <dsp:spPr>
        <a:xfrm>
          <a:off x="0" y="2743200"/>
          <a:ext cx="10058399" cy="0"/>
        </a:xfrm>
        <a:prstGeom prst="line">
          <a:avLst/>
        </a:prstGeom>
        <a:solidFill>
          <a:schemeClr val="accent5">
            <a:tint val="40000"/>
            <a:alpha val="90000"/>
            <a:hueOff val="0"/>
            <a:satOff val="0"/>
            <a:lumOff val="0"/>
            <a:alphaOff val="0"/>
          </a:schemeClr>
        </a:solidFill>
        <a:ln w="12700" cap="flat" cmpd="sng" algn="ctr">
          <a:solidFill>
            <a:schemeClr val="accent6">
              <a:alpha val="90000"/>
            </a:schemeClr>
          </a:solidFill>
          <a:prstDash val="solid"/>
          <a:miter lim="800000"/>
          <a:tailEnd type="none" w="lg" len="lg"/>
        </a:ln>
        <a:effectLst/>
      </dsp:spPr>
      <dsp:style>
        <a:lnRef idx="2">
          <a:scrgbClr r="0" g="0" b="0"/>
        </a:lnRef>
        <a:fillRef idx="1">
          <a:scrgbClr r="0" g="0" b="0"/>
        </a:fillRef>
        <a:effectRef idx="0">
          <a:scrgbClr r="0" g="0" b="0"/>
        </a:effectRef>
        <a:fontRef idx="minor"/>
      </dsp:style>
    </dsp:sp>
    <dsp:sp modelId="{C94B8FD8-D6AD-BB49-AA89-D471BAEAFFD0}">
      <dsp:nvSpPr>
        <dsp:cNvPr id="0" name=""/>
        <dsp:cNvSpPr/>
      </dsp:nvSpPr>
      <dsp:spPr>
        <a:xfrm>
          <a:off x="188594" y="2917279"/>
          <a:ext cx="2662332"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i="0" kern="1200" cap="none" baseline="0">
              <a:solidFill>
                <a:schemeClr val="bg1"/>
              </a:solidFill>
              <a:latin typeface="Avenir Next LT Pro" panose="020B0504020202020204" pitchFamily="34" charset="77"/>
            </a:rPr>
            <a:t>Sep. 2023</a:t>
          </a:r>
        </a:p>
      </dsp:txBody>
      <dsp:txXfrm>
        <a:off x="188594" y="2917279"/>
        <a:ext cx="2662332" cy="619963"/>
      </dsp:txXfrm>
    </dsp:sp>
    <dsp:sp modelId="{0DDFB2C2-69BA-5245-B181-E8FF76E3EF02}">
      <dsp:nvSpPr>
        <dsp:cNvPr id="0" name=""/>
        <dsp:cNvSpPr/>
      </dsp:nvSpPr>
      <dsp:spPr>
        <a:xfrm>
          <a:off x="7072" y="909941"/>
          <a:ext cx="3025378" cy="704089"/>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San Francisco, CA</a:t>
          </a:r>
        </a:p>
      </dsp:txBody>
      <dsp:txXfrm>
        <a:off x="41443" y="944312"/>
        <a:ext cx="2956636" cy="635347"/>
      </dsp:txXfrm>
    </dsp:sp>
    <dsp:sp modelId="{D4176B51-7D2A-D84B-8394-4CC6EB449875}">
      <dsp:nvSpPr>
        <dsp:cNvPr id="0" name=""/>
        <dsp:cNvSpPr/>
      </dsp:nvSpPr>
      <dsp:spPr>
        <a:xfrm>
          <a:off x="1519761" y="1671866"/>
          <a:ext cx="0" cy="1042416"/>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B3B1B9AF-1AFD-6C46-A314-9777A91EE92C}">
      <dsp:nvSpPr>
        <dsp:cNvPr id="0" name=""/>
        <dsp:cNvSpPr/>
      </dsp:nvSpPr>
      <dsp:spPr>
        <a:xfrm>
          <a:off x="1943314" y="1949157"/>
          <a:ext cx="2662332"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i="0" kern="1200" cap="none" baseline="0">
              <a:solidFill>
                <a:schemeClr val="bg1"/>
              </a:solidFill>
              <a:latin typeface="Avenir Next LT Pro" panose="020B0504020202020204" pitchFamily="34" charset="77"/>
            </a:rPr>
            <a:t>Nov. 2023</a:t>
          </a:r>
        </a:p>
      </dsp:txBody>
      <dsp:txXfrm>
        <a:off x="1943314" y="1949157"/>
        <a:ext cx="2662332" cy="619963"/>
      </dsp:txXfrm>
    </dsp:sp>
    <dsp:sp modelId="{E3CA6320-2FBC-5749-97E8-5A6465685351}">
      <dsp:nvSpPr>
        <dsp:cNvPr id="0" name=""/>
        <dsp:cNvSpPr/>
      </dsp:nvSpPr>
      <dsp:spPr>
        <a:xfrm>
          <a:off x="1461022" y="2693745"/>
          <a:ext cx="117477" cy="117477"/>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20584D-AC02-2741-BBF8-549C5189F680}">
      <dsp:nvSpPr>
        <dsp:cNvPr id="0" name=""/>
        <dsp:cNvSpPr/>
      </dsp:nvSpPr>
      <dsp:spPr>
        <a:xfrm>
          <a:off x="1761791" y="3872369"/>
          <a:ext cx="3025378" cy="704089"/>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Chicago, IL</a:t>
          </a:r>
        </a:p>
      </dsp:txBody>
      <dsp:txXfrm>
        <a:off x="1796162" y="3906740"/>
        <a:ext cx="2956636" cy="635347"/>
      </dsp:txXfrm>
    </dsp:sp>
    <dsp:sp modelId="{804DE16D-550B-7B42-91BB-DF65745A3939}">
      <dsp:nvSpPr>
        <dsp:cNvPr id="0" name=""/>
        <dsp:cNvSpPr/>
      </dsp:nvSpPr>
      <dsp:spPr>
        <a:xfrm>
          <a:off x="3274480" y="2772117"/>
          <a:ext cx="0" cy="1042416"/>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4714E0B6-A727-1B4A-8B98-82A2C493EF07}">
      <dsp:nvSpPr>
        <dsp:cNvPr id="0" name=""/>
        <dsp:cNvSpPr/>
      </dsp:nvSpPr>
      <dsp:spPr>
        <a:xfrm>
          <a:off x="3698033" y="2917279"/>
          <a:ext cx="2662332"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i="0" kern="1200" cap="none" baseline="0">
              <a:solidFill>
                <a:schemeClr val="bg1"/>
              </a:solidFill>
              <a:latin typeface="Avenir Next LT Pro" panose="020B0504020202020204" pitchFamily="34" charset="77"/>
            </a:rPr>
            <a:t>Jan. 2024</a:t>
          </a:r>
        </a:p>
      </dsp:txBody>
      <dsp:txXfrm>
        <a:off x="3698033" y="2917279"/>
        <a:ext cx="2662332" cy="619963"/>
      </dsp:txXfrm>
    </dsp:sp>
    <dsp:sp modelId="{42CB1180-CC08-F140-A3C1-19205F4BA2AF}">
      <dsp:nvSpPr>
        <dsp:cNvPr id="0" name=""/>
        <dsp:cNvSpPr/>
      </dsp:nvSpPr>
      <dsp:spPr>
        <a:xfrm>
          <a:off x="3215741" y="2676951"/>
          <a:ext cx="117477" cy="117477"/>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BBF6E-5215-AC40-99E7-A8175839CED4}">
      <dsp:nvSpPr>
        <dsp:cNvPr id="0" name=""/>
        <dsp:cNvSpPr/>
      </dsp:nvSpPr>
      <dsp:spPr>
        <a:xfrm>
          <a:off x="3516510" y="909941"/>
          <a:ext cx="3025378" cy="704089"/>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New Orleans, LA</a:t>
          </a:r>
        </a:p>
      </dsp:txBody>
      <dsp:txXfrm>
        <a:off x="3550881" y="944312"/>
        <a:ext cx="2956636" cy="635347"/>
      </dsp:txXfrm>
    </dsp:sp>
    <dsp:sp modelId="{6432520B-2042-154E-8025-F4330596560E}">
      <dsp:nvSpPr>
        <dsp:cNvPr id="0" name=""/>
        <dsp:cNvSpPr/>
      </dsp:nvSpPr>
      <dsp:spPr>
        <a:xfrm>
          <a:off x="5029200" y="1671866"/>
          <a:ext cx="0" cy="1042416"/>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08A3DDDA-AA64-5D41-A360-7D30AF558572}">
      <dsp:nvSpPr>
        <dsp:cNvPr id="0" name=""/>
        <dsp:cNvSpPr/>
      </dsp:nvSpPr>
      <dsp:spPr>
        <a:xfrm>
          <a:off x="5452752" y="1949157"/>
          <a:ext cx="2662332"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i="0" kern="1200" cap="none" baseline="0">
              <a:solidFill>
                <a:schemeClr val="bg1"/>
              </a:solidFill>
              <a:latin typeface="Avenir Next LT Pro" panose="020B0504020202020204" pitchFamily="34" charset="77"/>
            </a:rPr>
            <a:t>Mar. 2024</a:t>
          </a:r>
        </a:p>
      </dsp:txBody>
      <dsp:txXfrm>
        <a:off x="5452752" y="1949157"/>
        <a:ext cx="2662332" cy="619963"/>
      </dsp:txXfrm>
    </dsp:sp>
    <dsp:sp modelId="{0E08EA7F-9ED3-2046-A205-1E9B12875CBE}">
      <dsp:nvSpPr>
        <dsp:cNvPr id="0" name=""/>
        <dsp:cNvSpPr/>
      </dsp:nvSpPr>
      <dsp:spPr>
        <a:xfrm>
          <a:off x="4970461" y="2693745"/>
          <a:ext cx="117477" cy="117477"/>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A011E2-8BB4-404E-921A-66FAE0B78D0C}">
      <dsp:nvSpPr>
        <dsp:cNvPr id="0" name=""/>
        <dsp:cNvSpPr/>
      </dsp:nvSpPr>
      <dsp:spPr>
        <a:xfrm>
          <a:off x="5271230" y="3872369"/>
          <a:ext cx="3025378" cy="704089"/>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Atlanta, GA</a:t>
          </a:r>
        </a:p>
      </dsp:txBody>
      <dsp:txXfrm>
        <a:off x="5305601" y="3906740"/>
        <a:ext cx="2956636" cy="635347"/>
      </dsp:txXfrm>
    </dsp:sp>
    <dsp:sp modelId="{C424932C-DC63-994F-AF5F-97BD86C7A4B0}">
      <dsp:nvSpPr>
        <dsp:cNvPr id="0" name=""/>
        <dsp:cNvSpPr/>
      </dsp:nvSpPr>
      <dsp:spPr>
        <a:xfrm>
          <a:off x="6783919" y="2772117"/>
          <a:ext cx="0" cy="1042416"/>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9508108F-E299-4B42-999B-18201F22A133}">
      <dsp:nvSpPr>
        <dsp:cNvPr id="0" name=""/>
        <dsp:cNvSpPr/>
      </dsp:nvSpPr>
      <dsp:spPr>
        <a:xfrm>
          <a:off x="7207472" y="2917279"/>
          <a:ext cx="2662332"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i="0" kern="1200" cap="none" baseline="0">
              <a:solidFill>
                <a:schemeClr val="bg1"/>
              </a:solidFill>
              <a:latin typeface="Avenir Next LT Pro" panose="020B0504020202020204" pitchFamily="34" charset="77"/>
            </a:rPr>
            <a:t>May 2024</a:t>
          </a:r>
        </a:p>
      </dsp:txBody>
      <dsp:txXfrm>
        <a:off x="7207472" y="2917279"/>
        <a:ext cx="2662332" cy="619963"/>
      </dsp:txXfrm>
    </dsp:sp>
    <dsp:sp modelId="{E9911E17-2AB7-F64A-8033-27BB491A02D5}">
      <dsp:nvSpPr>
        <dsp:cNvPr id="0" name=""/>
        <dsp:cNvSpPr/>
      </dsp:nvSpPr>
      <dsp:spPr>
        <a:xfrm>
          <a:off x="6725180" y="2676951"/>
          <a:ext cx="117477" cy="117477"/>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B94A3F-D9CC-7349-9711-454C01DAB74F}">
      <dsp:nvSpPr>
        <dsp:cNvPr id="0" name=""/>
        <dsp:cNvSpPr/>
      </dsp:nvSpPr>
      <dsp:spPr>
        <a:xfrm>
          <a:off x="7025949" y="909941"/>
          <a:ext cx="3025378" cy="704089"/>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i="0" kern="1200" cap="all" baseline="0">
              <a:solidFill>
                <a:schemeClr val="accent1">
                  <a:lumMod val="60000"/>
                  <a:lumOff val="40000"/>
                </a:schemeClr>
              </a:solidFill>
              <a:latin typeface="Avenir Next LT Pro" panose="020B0504020202020204" pitchFamily="34" charset="77"/>
            </a:rPr>
            <a:t>New York City, NY</a:t>
          </a:r>
        </a:p>
      </dsp:txBody>
      <dsp:txXfrm>
        <a:off x="7060320" y="944312"/>
        <a:ext cx="2956636" cy="635347"/>
      </dsp:txXfrm>
    </dsp:sp>
    <dsp:sp modelId="{7986FDDB-23A8-9743-B34A-BA63E192B525}">
      <dsp:nvSpPr>
        <dsp:cNvPr id="0" name=""/>
        <dsp:cNvSpPr/>
      </dsp:nvSpPr>
      <dsp:spPr>
        <a:xfrm>
          <a:off x="8538638" y="1671866"/>
          <a:ext cx="0" cy="1042416"/>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093A3383-0E74-A44F-AF6C-FD7EF3514870}">
      <dsp:nvSpPr>
        <dsp:cNvPr id="0" name=""/>
        <dsp:cNvSpPr/>
      </dsp:nvSpPr>
      <dsp:spPr>
        <a:xfrm>
          <a:off x="8479899" y="2693745"/>
          <a:ext cx="117477" cy="117477"/>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23981-D528-8441-BA94-5A107D41BF3E}"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6A7D6-C9DC-7448-9C36-57C44A4BBE7E}" type="slidenum">
              <a:rPr lang="en-US" smtClean="0"/>
              <a:t>‹#›</a:t>
            </a:fld>
            <a:endParaRPr lang="en-US"/>
          </a:p>
        </p:txBody>
      </p:sp>
    </p:spTree>
    <p:extLst>
      <p:ext uri="{BB962C8B-B14F-4D97-AF65-F5344CB8AC3E}">
        <p14:creationId xmlns:p14="http://schemas.microsoft.com/office/powerpoint/2010/main" val="333126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6.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7.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517904" y="2761488"/>
            <a:ext cx="5943600" cy="1371600"/>
          </a:xfrm>
        </p:spPr>
        <p:txBody>
          <a:bodyPr/>
          <a:lstStyle>
            <a:lvl1pPr algn="ctr">
              <a:defRPr sz="10000" spc="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438912" y="2971800"/>
            <a:ext cx="5943600" cy="914400"/>
          </a:xfrm>
        </p:spPr>
        <p:txBody>
          <a:bodyPr>
            <a:noAutofit/>
          </a:bodyPr>
          <a:lstStyle>
            <a:lvl1pPr marL="0" indent="0" algn="ctr">
              <a:buNone/>
              <a:defRPr sz="4800" cap="all" spc="3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grpSp>
        <p:nvGrpSpPr>
          <p:cNvPr id="9" name="Group 8">
            <a:extLst>
              <a:ext uri="{FF2B5EF4-FFF2-40B4-BE49-F238E27FC236}">
                <a16:creationId xmlns:a16="http://schemas.microsoft.com/office/drawing/2014/main" id="{A8FA56EA-2F0F-2345-6F77-1022E72CCF2B}"/>
              </a:ext>
            </a:extLst>
          </p:cNvPr>
          <p:cNvGrpSpPr/>
          <p:nvPr userDrawn="1"/>
        </p:nvGrpSpPr>
        <p:grpSpPr>
          <a:xfrm>
            <a:off x="3406408" y="2128565"/>
            <a:ext cx="1146629" cy="440375"/>
            <a:chOff x="3409326" y="1821260"/>
            <a:chExt cx="1146629" cy="440375"/>
          </a:xfrm>
        </p:grpSpPr>
        <p:grpSp>
          <p:nvGrpSpPr>
            <p:cNvPr id="10" name="Group 9">
              <a:extLst>
                <a:ext uri="{FF2B5EF4-FFF2-40B4-BE49-F238E27FC236}">
                  <a16:creationId xmlns:a16="http://schemas.microsoft.com/office/drawing/2014/main" id="{B1400D68-7689-0C5C-EAA3-CF9C6FF8E61A}"/>
                </a:ext>
              </a:extLst>
            </p:cNvPr>
            <p:cNvGrpSpPr/>
            <p:nvPr/>
          </p:nvGrpSpPr>
          <p:grpSpPr>
            <a:xfrm>
              <a:off x="4425326" y="1821260"/>
              <a:ext cx="130629" cy="118571"/>
              <a:chOff x="6030685" y="1226904"/>
              <a:chExt cx="130629" cy="118571"/>
            </a:xfrm>
          </p:grpSpPr>
          <p:cxnSp>
            <p:nvCxnSpPr>
              <p:cNvPr id="19" name="Straight Connector 18">
                <a:extLst>
                  <a:ext uri="{FF2B5EF4-FFF2-40B4-BE49-F238E27FC236}">
                    <a16:creationId xmlns:a16="http://schemas.microsoft.com/office/drawing/2014/main" id="{49429E64-26A9-B0CC-BFF2-27AD5A789E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A6BAD5-82C7-F2DC-3659-5DD993194FEE}"/>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F06D73C-4B5C-A3BA-99D8-0B067962397E}"/>
                </a:ext>
              </a:extLst>
            </p:cNvPr>
            <p:cNvGrpSpPr/>
            <p:nvPr/>
          </p:nvGrpSpPr>
          <p:grpSpPr>
            <a:xfrm>
              <a:off x="3917326" y="2143064"/>
              <a:ext cx="130629" cy="118571"/>
              <a:chOff x="6030685" y="1226904"/>
              <a:chExt cx="130629" cy="118571"/>
            </a:xfrm>
          </p:grpSpPr>
          <p:cxnSp>
            <p:nvCxnSpPr>
              <p:cNvPr id="17" name="Straight Connector 16">
                <a:extLst>
                  <a:ext uri="{FF2B5EF4-FFF2-40B4-BE49-F238E27FC236}">
                    <a16:creationId xmlns:a16="http://schemas.microsoft.com/office/drawing/2014/main" id="{84F2FA2F-53EB-059F-7A26-D3CAEEFBEF2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88C912-8C3C-DC27-5693-73002FC274B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323EA8C-2060-2579-C5BD-9E0460BCCD45}"/>
                </a:ext>
              </a:extLst>
            </p:cNvPr>
            <p:cNvGrpSpPr/>
            <p:nvPr/>
          </p:nvGrpSpPr>
          <p:grpSpPr>
            <a:xfrm>
              <a:off x="3409326" y="2143064"/>
              <a:ext cx="130629" cy="118571"/>
              <a:chOff x="6030685" y="1226904"/>
              <a:chExt cx="130629" cy="118571"/>
            </a:xfrm>
          </p:grpSpPr>
          <p:cxnSp>
            <p:nvCxnSpPr>
              <p:cNvPr id="15" name="Straight Connector 14">
                <a:extLst>
                  <a:ext uri="{FF2B5EF4-FFF2-40B4-BE49-F238E27FC236}">
                    <a16:creationId xmlns:a16="http://schemas.microsoft.com/office/drawing/2014/main" id="{1601E706-13BD-7C48-4796-4BD33977604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659536-CFDB-9825-C767-F5488D955B1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1" name="Freeform 7">
            <a:extLst>
              <a:ext uri="{FF2B5EF4-FFF2-40B4-BE49-F238E27FC236}">
                <a16:creationId xmlns:a16="http://schemas.microsoft.com/office/drawing/2014/main" id="{90B57A39-5CA9-6984-B2C3-DD047B7FA4E0}"/>
              </a:ext>
            </a:extLst>
          </p:cNvPr>
          <p:cNvSpPr/>
          <p:nvPr userDrawn="1"/>
        </p:nvSpPr>
        <p:spPr>
          <a:xfrm>
            <a:off x="4047956" y="4289060"/>
            <a:ext cx="8144044" cy="2127238"/>
          </a:xfrm>
          <a:custGeom>
            <a:avLst/>
            <a:gdLst>
              <a:gd name="connsiteX0" fmla="*/ 6578117 w 7638328"/>
              <a:gd name="connsiteY0" fmla="*/ 1734 h 2997056"/>
              <a:gd name="connsiteX1" fmla="*/ 7326873 w 7638328"/>
              <a:gd name="connsiteY1" fmla="*/ 43227 h 2997056"/>
              <a:gd name="connsiteX2" fmla="*/ 7638328 w 7638328"/>
              <a:gd name="connsiteY2" fmla="*/ 81031 h 2997056"/>
              <a:gd name="connsiteX3" fmla="*/ 7638328 w 7638328"/>
              <a:gd name="connsiteY3" fmla="*/ 2119497 h 2997056"/>
              <a:gd name="connsiteX4" fmla="*/ 7623721 w 7638328"/>
              <a:gd name="connsiteY4" fmla="*/ 2125742 h 2997056"/>
              <a:gd name="connsiteX5" fmla="*/ 4762943 w 7638328"/>
              <a:gd name="connsiteY5" fmla="*/ 2847921 h 2997056"/>
              <a:gd name="connsiteX6" fmla="*/ 4126 w 7638328"/>
              <a:gd name="connsiteY6" fmla="*/ 2149446 h 2997056"/>
              <a:gd name="connsiteX7" fmla="*/ 4378251 w 7638328"/>
              <a:gd name="connsiteY7" fmla="*/ 149135 h 2997056"/>
              <a:gd name="connsiteX8" fmla="*/ 6578117 w 7638328"/>
              <a:gd name="connsiteY8" fmla="*/ 1734 h 299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8328" h="2997056">
                <a:moveTo>
                  <a:pt x="6578117" y="1734"/>
                </a:moveTo>
                <a:cubicBezTo>
                  <a:pt x="6842855" y="6388"/>
                  <a:pt x="7093503" y="20375"/>
                  <a:pt x="7326873" y="43227"/>
                </a:cubicBezTo>
                <a:lnTo>
                  <a:pt x="7638328" y="81031"/>
                </a:lnTo>
                <a:lnTo>
                  <a:pt x="7638328" y="2119497"/>
                </a:lnTo>
                <a:lnTo>
                  <a:pt x="7623721" y="2125742"/>
                </a:lnTo>
                <a:cubicBezTo>
                  <a:pt x="6861804" y="2430757"/>
                  <a:pt x="5866315" y="2690644"/>
                  <a:pt x="4762943" y="2847921"/>
                </a:cubicBezTo>
                <a:cubicBezTo>
                  <a:pt x="2240951" y="3207413"/>
                  <a:pt x="110356" y="2894695"/>
                  <a:pt x="4126" y="2149446"/>
                </a:cubicBezTo>
                <a:cubicBezTo>
                  <a:pt x="-102104" y="1404197"/>
                  <a:pt x="1856259" y="508627"/>
                  <a:pt x="4378251" y="149135"/>
                </a:cubicBezTo>
                <a:cubicBezTo>
                  <a:pt x="5166374" y="36794"/>
                  <a:pt x="5916274" y="-9902"/>
                  <a:pt x="6578117" y="1734"/>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4767072" y="0"/>
            <a:ext cx="7424928" cy="6858000"/>
          </a:xfrm>
        </p:spPr>
        <p:txBody>
          <a:bodyPr anchor="ctr"/>
          <a:lstStyle>
            <a:lvl1pPr marL="0" indent="0" algn="ctr">
              <a:buNone/>
              <a:defRPr/>
            </a:lvl1pPr>
          </a:lstStyle>
          <a:p>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6576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FA42F245-8B94-3071-61E5-2D55D85127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807F2BE8-60BC-B8A4-4F92-829AEC11868D}"/>
              </a:ext>
            </a:extLst>
          </p:cNvPr>
          <p:cNvSpPr/>
          <p:nvPr userDrawn="1"/>
        </p:nvSpPr>
        <p:spPr>
          <a:xfrm>
            <a:off x="0" y="0"/>
            <a:ext cx="5230368" cy="6858000"/>
          </a:xfrm>
          <a:prstGeom prst="rect">
            <a:avLst/>
          </a:prstGeom>
          <a:gradFill flip="none" rotWithShape="1">
            <a:gsLst>
              <a:gs pos="29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3">
                    <a:lumMod val="50000"/>
                  </a:schemeClr>
                </a:solidFill>
              </a:defRPr>
            </a:lvl1p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3">
                    <a:lumMod val="50000"/>
                  </a:schemeClr>
                </a:solidFill>
              </a:defRPr>
            </a:lvl1pPr>
          </a:lstStyle>
          <a:p>
            <a:r>
              <a:rPr lang="en-US"/>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066800" y="1143000"/>
            <a:ext cx="10058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8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914400" y="566928"/>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1737360"/>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914400" y="3246120"/>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4416552"/>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26C16257-ECAC-72BA-0B88-FAB56A3D94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11" name="Text Placeholder 10">
            <a:extLst>
              <a:ext uri="{FF2B5EF4-FFF2-40B4-BE49-F238E27FC236}">
                <a16:creationId xmlns:a16="http://schemas.microsoft.com/office/drawing/2014/main" id="{D6CA3B13-977B-EF50-715D-D5BDB2BDE1E5}"/>
              </a:ext>
            </a:extLst>
          </p:cNvPr>
          <p:cNvSpPr>
            <a:spLocks noGrp="1"/>
          </p:cNvSpPr>
          <p:nvPr>
            <p:ph type="body" idx="1"/>
          </p:nvPr>
        </p:nvSpPr>
        <p:spPr>
          <a:xfrm>
            <a:off x="6172200" y="598438"/>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4F28CA6B-CA9F-46F5-2CA4-6E69D2CEB7F4}"/>
              </a:ext>
            </a:extLst>
          </p:cNvPr>
          <p:cNvSpPr>
            <a:spLocks noGrp="1"/>
          </p:cNvSpPr>
          <p:nvPr>
            <p:ph sz="half" idx="2"/>
          </p:nvPr>
        </p:nvSpPr>
        <p:spPr>
          <a:xfrm>
            <a:off x="6172200" y="139903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927C5DF8-A28E-08FB-959F-371F071A8828}"/>
              </a:ext>
            </a:extLst>
          </p:cNvPr>
          <p:cNvSpPr>
            <a:spLocks noGrp="1"/>
          </p:cNvSpPr>
          <p:nvPr>
            <p:ph sz="quarter" idx="4"/>
          </p:nvPr>
        </p:nvSpPr>
        <p:spPr>
          <a:xfrm>
            <a:off x="6172200" y="3429000"/>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5">
            <a:extLst>
              <a:ext uri="{FF2B5EF4-FFF2-40B4-BE49-F238E27FC236}">
                <a16:creationId xmlns:a16="http://schemas.microsoft.com/office/drawing/2014/main" id="{33DD6E06-7713-2DAA-192A-573954A94697}"/>
              </a:ext>
            </a:extLst>
          </p:cNvPr>
          <p:cNvSpPr>
            <a:spLocks noGrp="1"/>
          </p:cNvSpPr>
          <p:nvPr>
            <p:ph sz="quarter" idx="15"/>
          </p:nvPr>
        </p:nvSpPr>
        <p:spPr>
          <a:xfrm>
            <a:off x="6172200" y="542239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C1D4AB56-7754-027F-5CD9-9BB01F836499}"/>
              </a:ext>
            </a:extLst>
          </p:cNvPr>
          <p:cNvSpPr>
            <a:spLocks noGrp="1"/>
          </p:cNvSpPr>
          <p:nvPr>
            <p:ph type="pic" sz="quarter" idx="16"/>
          </p:nvPr>
        </p:nvSpPr>
        <p:spPr>
          <a:xfrm>
            <a:off x="6345936" y="689878"/>
            <a:ext cx="411480" cy="411480"/>
          </a:xfrm>
        </p:spPr>
        <p:txBody>
          <a:bodyPr anchor="ctr"/>
          <a:lstStyle>
            <a:lvl1pPr marL="0" indent="0" algn="ctr">
              <a:buNone/>
              <a:defRPr sz="800"/>
            </a:lvl1pPr>
          </a:lstStyle>
          <a:p>
            <a:endParaRPr lang="en-US"/>
          </a:p>
        </p:txBody>
      </p:sp>
      <p:sp>
        <p:nvSpPr>
          <p:cNvPr id="18" name="Picture Placeholder 16">
            <a:extLst>
              <a:ext uri="{FF2B5EF4-FFF2-40B4-BE49-F238E27FC236}">
                <a16:creationId xmlns:a16="http://schemas.microsoft.com/office/drawing/2014/main" id="{273A2BF2-83A7-2F5B-485B-3010054F53CE}"/>
              </a:ext>
            </a:extLst>
          </p:cNvPr>
          <p:cNvSpPr>
            <a:spLocks noGrp="1"/>
          </p:cNvSpPr>
          <p:nvPr>
            <p:ph type="pic" sz="quarter" idx="17"/>
          </p:nvPr>
        </p:nvSpPr>
        <p:spPr>
          <a:xfrm>
            <a:off x="6345936" y="2670048"/>
            <a:ext cx="411480" cy="411480"/>
          </a:xfrm>
        </p:spPr>
        <p:txBody>
          <a:bodyPr anchor="ctr"/>
          <a:lstStyle>
            <a:lvl1pPr marL="0" indent="0" algn="ctr">
              <a:buNone/>
              <a:defRPr sz="800"/>
            </a:lvl1pPr>
          </a:lstStyle>
          <a:p>
            <a:endParaRPr lang="en-US"/>
          </a:p>
        </p:txBody>
      </p:sp>
      <p:sp>
        <p:nvSpPr>
          <p:cNvPr id="19" name="Picture Placeholder 16">
            <a:extLst>
              <a:ext uri="{FF2B5EF4-FFF2-40B4-BE49-F238E27FC236}">
                <a16:creationId xmlns:a16="http://schemas.microsoft.com/office/drawing/2014/main" id="{71127BF4-8D3D-BE7C-F439-B52BE9D095A8}"/>
              </a:ext>
            </a:extLst>
          </p:cNvPr>
          <p:cNvSpPr>
            <a:spLocks noGrp="1"/>
          </p:cNvSpPr>
          <p:nvPr>
            <p:ph type="pic" sz="quarter" idx="18"/>
          </p:nvPr>
        </p:nvSpPr>
        <p:spPr>
          <a:xfrm>
            <a:off x="6345936" y="4645152"/>
            <a:ext cx="411480" cy="411480"/>
          </a:xfrm>
        </p:spPr>
        <p:txBody>
          <a:bodyPr anchor="ctr"/>
          <a:lstStyle>
            <a:lvl1pPr marL="0" indent="0" algn="ctr">
              <a:buNone/>
              <a:defRPr sz="800"/>
            </a:lvl1pPr>
          </a:lstStyle>
          <a:p>
            <a:endParaRPr lang="en-US"/>
          </a:p>
        </p:txBody>
      </p:sp>
      <p:sp>
        <p:nvSpPr>
          <p:cNvPr id="2" name="Text Placeholder 10">
            <a:extLst>
              <a:ext uri="{FF2B5EF4-FFF2-40B4-BE49-F238E27FC236}">
                <a16:creationId xmlns:a16="http://schemas.microsoft.com/office/drawing/2014/main" id="{D12182F7-10D0-6871-24CA-B4EAA1A85FC3}"/>
              </a:ext>
            </a:extLst>
          </p:cNvPr>
          <p:cNvSpPr>
            <a:spLocks noGrp="1"/>
          </p:cNvSpPr>
          <p:nvPr>
            <p:ph type="body" idx="19"/>
          </p:nvPr>
        </p:nvSpPr>
        <p:spPr>
          <a:xfrm>
            <a:off x="6172200" y="2574036"/>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10">
            <a:extLst>
              <a:ext uri="{FF2B5EF4-FFF2-40B4-BE49-F238E27FC236}">
                <a16:creationId xmlns:a16="http://schemas.microsoft.com/office/drawing/2014/main" id="{E3931B38-2DFB-6F26-9B26-8CC59E0F0244}"/>
              </a:ext>
            </a:extLst>
          </p:cNvPr>
          <p:cNvSpPr>
            <a:spLocks noGrp="1"/>
          </p:cNvSpPr>
          <p:nvPr>
            <p:ph type="body" idx="20"/>
          </p:nvPr>
        </p:nvSpPr>
        <p:spPr>
          <a:xfrm>
            <a:off x="6172200" y="4553712"/>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33964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43" name="Freeform: Shape 42">
            <a:extLst>
              <a:ext uri="{FF2B5EF4-FFF2-40B4-BE49-F238E27FC236}">
                <a16:creationId xmlns:a16="http://schemas.microsoft.com/office/drawing/2014/main" id="{65FFF129-3A01-D2E3-62C0-04D13EAF5E82}"/>
              </a:ext>
            </a:extLst>
          </p:cNvPr>
          <p:cNvSpPr/>
          <p:nvPr userDrawn="1"/>
        </p:nvSpPr>
        <p:spPr>
          <a:xfrm>
            <a:off x="6343916" y="1567021"/>
            <a:ext cx="5848082" cy="2795600"/>
          </a:xfrm>
          <a:custGeom>
            <a:avLst/>
            <a:gdLst>
              <a:gd name="connsiteX0" fmla="*/ 1193962 w 5848082"/>
              <a:gd name="connsiteY0" fmla="*/ 35 h 2795600"/>
              <a:gd name="connsiteX1" fmla="*/ 3628640 w 5848082"/>
              <a:gd name="connsiteY1" fmla="*/ 416347 h 2795600"/>
              <a:gd name="connsiteX2" fmla="*/ 5674155 w 5848082"/>
              <a:gd name="connsiteY2" fmla="*/ 1273557 h 2795600"/>
              <a:gd name="connsiteX3" fmla="*/ 5848082 w 5848082"/>
              <a:gd name="connsiteY3" fmla="*/ 1381039 h 2795600"/>
              <a:gd name="connsiteX4" fmla="*/ 5848082 w 5848082"/>
              <a:gd name="connsiteY4" fmla="*/ 2778346 h 2795600"/>
              <a:gd name="connsiteX5" fmla="*/ 5710354 w 5848082"/>
              <a:gd name="connsiteY5" fmla="*/ 2790107 h 2795600"/>
              <a:gd name="connsiteX6" fmla="*/ 3040426 w 5848082"/>
              <a:gd name="connsiteY6" fmla="*/ 2379254 h 2795600"/>
              <a:gd name="connsiteX7" fmla="*/ 13202 w 5848082"/>
              <a:gd name="connsiteY7" fmla="*/ 402515 h 2795600"/>
              <a:gd name="connsiteX8" fmla="*/ 1193962 w 5848082"/>
              <a:gd name="connsiteY8" fmla="*/ 35 h 2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8082" h="2795600">
                <a:moveTo>
                  <a:pt x="1193962" y="35"/>
                </a:moveTo>
                <a:cubicBezTo>
                  <a:pt x="1848228" y="2537"/>
                  <a:pt x="2711479" y="141506"/>
                  <a:pt x="3628640" y="416347"/>
                </a:cubicBezTo>
                <a:cubicBezTo>
                  <a:pt x="4431155" y="656832"/>
                  <a:pt x="5141988" y="961503"/>
                  <a:pt x="5674155" y="1273557"/>
                </a:cubicBezTo>
                <a:lnTo>
                  <a:pt x="5848082" y="1381039"/>
                </a:lnTo>
                <a:lnTo>
                  <a:pt x="5848082" y="2778346"/>
                </a:lnTo>
                <a:lnTo>
                  <a:pt x="5710354" y="2790107"/>
                </a:lnTo>
                <a:cubicBezTo>
                  <a:pt x="5035808" y="2825681"/>
                  <a:pt x="4072231" y="2688449"/>
                  <a:pt x="3040426" y="2379254"/>
                </a:cubicBezTo>
                <a:cubicBezTo>
                  <a:pt x="1206106" y="1829573"/>
                  <a:pt x="-149228" y="944556"/>
                  <a:pt x="13202" y="402515"/>
                </a:cubicBezTo>
                <a:cubicBezTo>
                  <a:pt x="94418" y="131494"/>
                  <a:pt x="539697" y="-2468"/>
                  <a:pt x="1193962" y="35"/>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pic>
        <p:nvPicPr>
          <p:cNvPr id="3" name="Picture 2" descr="A picture containing text, plant, palm, tree&#10;&#10;Description automatically generated">
            <a:extLst>
              <a:ext uri="{FF2B5EF4-FFF2-40B4-BE49-F238E27FC236}">
                <a16:creationId xmlns:a16="http://schemas.microsoft.com/office/drawing/2014/main" id="{7BC9D2E0-A241-24A5-54C2-D582EA8BBB13}"/>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6000"/>
                    </a14:imgEffect>
                  </a14:imgLayer>
                </a14:imgProps>
              </a:ext>
              <a:ext uri="{28A0092B-C50C-407E-A947-70E740481C1C}">
                <a14:useLocalDpi xmlns:a14="http://schemas.microsoft.com/office/drawing/2010/main" val="0"/>
              </a:ext>
            </a:extLst>
          </a:blip>
          <a:srcRect/>
          <a:stretch>
            <a:fillRect/>
          </a:stretch>
        </p:blipFill>
        <p:spPr>
          <a:xfrm>
            <a:off x="6514212" y="1112208"/>
            <a:ext cx="882610" cy="882610"/>
          </a:xfrm>
          <a:custGeom>
            <a:avLst/>
            <a:gdLst>
              <a:gd name="connsiteX0" fmla="*/ 837986 w 1675972"/>
              <a:gd name="connsiteY0" fmla="*/ 0 h 1675972"/>
              <a:gd name="connsiteX1" fmla="*/ 1675972 w 1675972"/>
              <a:gd name="connsiteY1" fmla="*/ 837986 h 1675972"/>
              <a:gd name="connsiteX2" fmla="*/ 837986 w 1675972"/>
              <a:gd name="connsiteY2" fmla="*/ 1675972 h 1675972"/>
              <a:gd name="connsiteX3" fmla="*/ 0 w 1675972"/>
              <a:gd name="connsiteY3" fmla="*/ 837986 h 1675972"/>
              <a:gd name="connsiteX4" fmla="*/ 837986 w 1675972"/>
              <a:gd name="connsiteY4" fmla="*/ 0 h 1675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972" h="1675972">
                <a:moveTo>
                  <a:pt x="837986" y="0"/>
                </a:moveTo>
                <a:cubicBezTo>
                  <a:pt x="1300793" y="0"/>
                  <a:pt x="1675972" y="375179"/>
                  <a:pt x="1675972" y="837986"/>
                </a:cubicBezTo>
                <a:cubicBezTo>
                  <a:pt x="1675972" y="1300793"/>
                  <a:pt x="1300793" y="1675972"/>
                  <a:pt x="837986" y="1675972"/>
                </a:cubicBezTo>
                <a:cubicBezTo>
                  <a:pt x="375179" y="1675972"/>
                  <a:pt x="0" y="1300793"/>
                  <a:pt x="0" y="837986"/>
                </a:cubicBezTo>
                <a:cubicBezTo>
                  <a:pt x="0" y="375179"/>
                  <a:pt x="375179" y="0"/>
                  <a:pt x="837986" y="0"/>
                </a:cubicBezTo>
                <a:close/>
              </a:path>
            </a:pathLst>
          </a:custGeom>
        </p:spPr>
      </p:pic>
      <p:pic>
        <p:nvPicPr>
          <p:cNvPr id="21" name="Picture 20">
            <a:extLst>
              <a:ext uri="{FF2B5EF4-FFF2-40B4-BE49-F238E27FC236}">
                <a16:creationId xmlns:a16="http://schemas.microsoft.com/office/drawing/2014/main" id="{5EA90125-B40F-119B-D21A-17B01441CFE1}"/>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15000"/>
                    </a14:imgEffect>
                  </a14:imgLayer>
                </a14:imgProps>
              </a:ext>
              <a:ext uri="{28A0092B-C50C-407E-A947-70E740481C1C}">
                <a14:useLocalDpi xmlns:a14="http://schemas.microsoft.com/office/drawing/2010/main" val="0"/>
              </a:ext>
            </a:extLst>
          </a:blip>
          <a:srcRect/>
          <a:stretch/>
        </p:blipFill>
        <p:spPr>
          <a:xfrm>
            <a:off x="8213400" y="1430706"/>
            <a:ext cx="380804" cy="380804"/>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22" name="Group 21">
            <a:extLst>
              <a:ext uri="{FF2B5EF4-FFF2-40B4-BE49-F238E27FC236}">
                <a16:creationId xmlns:a16="http://schemas.microsoft.com/office/drawing/2014/main" id="{776A05FA-1FCF-41F9-F1A9-4CFFA9C85831}"/>
              </a:ext>
            </a:extLst>
          </p:cNvPr>
          <p:cNvGrpSpPr/>
          <p:nvPr userDrawn="1"/>
        </p:nvGrpSpPr>
        <p:grpSpPr>
          <a:xfrm>
            <a:off x="914400" y="1274125"/>
            <a:ext cx="1146629" cy="440375"/>
            <a:chOff x="7485289" y="2327287"/>
            <a:chExt cx="1146629" cy="440375"/>
          </a:xfrm>
        </p:grpSpPr>
        <p:grpSp>
          <p:nvGrpSpPr>
            <p:cNvPr id="23" name="Group 22">
              <a:extLst>
                <a:ext uri="{FF2B5EF4-FFF2-40B4-BE49-F238E27FC236}">
                  <a16:creationId xmlns:a16="http://schemas.microsoft.com/office/drawing/2014/main" id="{A5AF5DB9-8DD6-703B-E8CF-4CE744BDA573}"/>
                </a:ext>
              </a:extLst>
            </p:cNvPr>
            <p:cNvGrpSpPr/>
            <p:nvPr/>
          </p:nvGrpSpPr>
          <p:grpSpPr>
            <a:xfrm>
              <a:off x="8501289" y="2327287"/>
              <a:ext cx="130629" cy="118571"/>
              <a:chOff x="6030685" y="1226904"/>
              <a:chExt cx="130629" cy="118571"/>
            </a:xfrm>
          </p:grpSpPr>
          <p:cxnSp>
            <p:nvCxnSpPr>
              <p:cNvPr id="40" name="Straight Connector 39">
                <a:extLst>
                  <a:ext uri="{FF2B5EF4-FFF2-40B4-BE49-F238E27FC236}">
                    <a16:creationId xmlns:a16="http://schemas.microsoft.com/office/drawing/2014/main" id="{FC157309-4958-1204-09D7-31C34142A35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B81462-15FD-4875-1671-BABBDFBF2963}"/>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2B81C0F-567E-6DFC-03AD-ECAAD177A30F}"/>
                </a:ext>
              </a:extLst>
            </p:cNvPr>
            <p:cNvGrpSpPr/>
            <p:nvPr/>
          </p:nvGrpSpPr>
          <p:grpSpPr>
            <a:xfrm>
              <a:off x="7993289" y="2649091"/>
              <a:ext cx="130629" cy="118571"/>
              <a:chOff x="6030685" y="1226904"/>
              <a:chExt cx="130629" cy="118571"/>
            </a:xfrm>
          </p:grpSpPr>
          <p:cxnSp>
            <p:nvCxnSpPr>
              <p:cNvPr id="38" name="Straight Connector 37">
                <a:extLst>
                  <a:ext uri="{FF2B5EF4-FFF2-40B4-BE49-F238E27FC236}">
                    <a16:creationId xmlns:a16="http://schemas.microsoft.com/office/drawing/2014/main" id="{4B56C282-6A8D-C836-9E08-82AE2AC17F32}"/>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82498B-C1E3-0E1D-51F9-FB5F89522E6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FFB64A4-368F-51F7-5C29-AA3EA2621A33}"/>
                </a:ext>
              </a:extLst>
            </p:cNvPr>
            <p:cNvGrpSpPr/>
            <p:nvPr/>
          </p:nvGrpSpPr>
          <p:grpSpPr>
            <a:xfrm>
              <a:off x="7485289" y="2649091"/>
              <a:ext cx="130629" cy="118571"/>
              <a:chOff x="6030685" y="1226904"/>
              <a:chExt cx="130629" cy="118571"/>
            </a:xfrm>
          </p:grpSpPr>
          <p:cxnSp>
            <p:nvCxnSpPr>
              <p:cNvPr id="36" name="Straight Connector 35">
                <a:extLst>
                  <a:ext uri="{FF2B5EF4-FFF2-40B4-BE49-F238E27FC236}">
                    <a16:creationId xmlns:a16="http://schemas.microsoft.com/office/drawing/2014/main" id="{2937BC7F-F776-BA82-0482-91B51E05E0A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817602-04DA-776F-1B1B-6A1E8BBA414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a:t>Artist portfolio</a:t>
            </a:r>
          </a:p>
        </p:txBody>
      </p:sp>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4" name="Text Placeholder 8">
            <a:extLst>
              <a:ext uri="{FF2B5EF4-FFF2-40B4-BE49-F238E27FC236}">
                <a16:creationId xmlns:a16="http://schemas.microsoft.com/office/drawing/2014/main" id="{03948751-49C3-8753-5B79-CD48CD6A76F7}"/>
              </a:ext>
            </a:extLst>
          </p:cNvPr>
          <p:cNvSpPr>
            <a:spLocks noGrp="1"/>
          </p:cNvSpPr>
          <p:nvPr>
            <p:ph type="body" sz="quarter" idx="13"/>
          </p:nvPr>
        </p:nvSpPr>
        <p:spPr>
          <a:xfrm>
            <a:off x="914400" y="1719072"/>
            <a:ext cx="41148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8303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618488" y="2743200"/>
            <a:ext cx="5943600" cy="1371600"/>
          </a:xfrm>
        </p:spPr>
        <p:txBody>
          <a:bodyPr/>
          <a:lstStyle>
            <a:lvl1pPr algn="ctr">
              <a:defRPr sz="8000" spc="1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8305800" y="649224"/>
            <a:ext cx="3886200" cy="6208776"/>
          </a:xfrm>
        </p:spPr>
        <p:txBody>
          <a:bodyPr anchor="ctr"/>
          <a:lstStyle>
            <a:lvl1pPr marL="0" indent="0" algn="ctr">
              <a:buNone/>
              <a:defRPr/>
            </a:lvl1pPr>
          </a:lstStyle>
          <a:p>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66294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Arc 30">
            <a:extLst>
              <a:ext uri="{FF2B5EF4-FFF2-40B4-BE49-F238E27FC236}">
                <a16:creationId xmlns:a16="http://schemas.microsoft.com/office/drawing/2014/main" id="{F1E34470-E9DC-6576-6206-8C36CAABBB1A}"/>
              </a:ext>
            </a:extLst>
          </p:cNvPr>
          <p:cNvSpPr/>
          <p:nvPr userDrawn="1"/>
        </p:nvSpPr>
        <p:spPr>
          <a:xfrm flipH="1" flipV="1">
            <a:off x="7369448" y="-2898"/>
            <a:ext cx="4847718" cy="3125298"/>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485"/>
              <a:gd name="connsiteY0" fmla="*/ 88228 h 5488576"/>
              <a:gd name="connsiteX1" fmla="*/ 4734847 w 7361485"/>
              <a:gd name="connsiteY1" fmla="*/ 1069191 h 5488576"/>
              <a:gd name="connsiteX2" fmla="*/ 7181024 w 7361485"/>
              <a:gd name="connsiteY2" fmla="*/ 5479021 h 5488576"/>
              <a:gd name="connsiteX3" fmla="*/ 1136489 w 7361485"/>
              <a:gd name="connsiteY3" fmla="*/ 5441291 h 5488576"/>
              <a:gd name="connsiteX4" fmla="*/ 52552 w 7361485"/>
              <a:gd name="connsiteY4" fmla="*/ 88228 h 5488576"/>
              <a:gd name="connsiteX0" fmla="*/ 0 w 7361485"/>
              <a:gd name="connsiteY0" fmla="*/ 676808 h 5488576"/>
              <a:gd name="connsiteX1" fmla="*/ 3824171 w 7361485"/>
              <a:gd name="connsiteY1" fmla="*/ 1285440 h 5488576"/>
              <a:gd name="connsiteX2" fmla="*/ 7361419 w 7361485"/>
              <a:gd name="connsiteY2" fmla="*/ 5488576 h 5488576"/>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824171 w 7181169"/>
              <a:gd name="connsiteY1" fmla="*/ 1285440 h 5479021"/>
              <a:gd name="connsiteX2" fmla="*/ 6482958 w 7181169"/>
              <a:gd name="connsiteY2" fmla="*/ 5446240 h 5479021"/>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982930 w 7181169"/>
              <a:gd name="connsiteY1" fmla="*/ 1804051 h 5479021"/>
              <a:gd name="connsiteX2" fmla="*/ 6482958 w 7181169"/>
              <a:gd name="connsiteY2" fmla="*/ 5446240 h 5479021"/>
              <a:gd name="connsiteX0" fmla="*/ 88673 w 7217290"/>
              <a:gd name="connsiteY0" fmla="*/ 88228 h 5479021"/>
              <a:gd name="connsiteX1" fmla="*/ 4770968 w 7217290"/>
              <a:gd name="connsiteY1" fmla="*/ 1069191 h 5479021"/>
              <a:gd name="connsiteX2" fmla="*/ 7217145 w 7217290"/>
              <a:gd name="connsiteY2" fmla="*/ 5479021 h 5479021"/>
              <a:gd name="connsiteX3" fmla="*/ 1172610 w 7217290"/>
              <a:gd name="connsiteY3" fmla="*/ 5441291 h 5479021"/>
              <a:gd name="connsiteX4" fmla="*/ 88673 w 7217290"/>
              <a:gd name="connsiteY4" fmla="*/ 88228 h 5479021"/>
              <a:gd name="connsiteX0" fmla="*/ 0 w 7217290"/>
              <a:gd name="connsiteY0" fmla="*/ 965775 h 5479021"/>
              <a:gd name="connsiteX1" fmla="*/ 4019051 w 7217290"/>
              <a:gd name="connsiteY1" fmla="*/ 1804051 h 5479021"/>
              <a:gd name="connsiteX2" fmla="*/ 6519079 w 7217290"/>
              <a:gd name="connsiteY2" fmla="*/ 5446240 h 5479021"/>
              <a:gd name="connsiteX0" fmla="*/ 52552 w 7217250"/>
              <a:gd name="connsiteY0" fmla="*/ 320300 h 4868268"/>
              <a:gd name="connsiteX1" fmla="*/ 4770968 w 7217250"/>
              <a:gd name="connsiteY1" fmla="*/ 458438 h 4868268"/>
              <a:gd name="connsiteX2" fmla="*/ 7217145 w 7217250"/>
              <a:gd name="connsiteY2" fmla="*/ 4868268 h 4868268"/>
              <a:gd name="connsiteX3" fmla="*/ 1172610 w 7217250"/>
              <a:gd name="connsiteY3" fmla="*/ 4830538 h 4868268"/>
              <a:gd name="connsiteX4" fmla="*/ 52552 w 7217250"/>
              <a:gd name="connsiteY4" fmla="*/ 320300 h 4868268"/>
              <a:gd name="connsiteX0" fmla="*/ 0 w 7217250"/>
              <a:gd name="connsiteY0" fmla="*/ 355022 h 4868268"/>
              <a:gd name="connsiteX1" fmla="*/ 4019051 w 7217250"/>
              <a:gd name="connsiteY1" fmla="*/ 1193298 h 4868268"/>
              <a:gd name="connsiteX2" fmla="*/ 6519079 w 7217250"/>
              <a:gd name="connsiteY2" fmla="*/ 4835487 h 4868268"/>
              <a:gd name="connsiteX0" fmla="*/ 52552 w 7217294"/>
              <a:gd name="connsiteY0" fmla="*/ 63062 h 4611030"/>
              <a:gd name="connsiteX1" fmla="*/ 5156259 w 7217294"/>
              <a:gd name="connsiteY1" fmla="*/ 1188512 h 4611030"/>
              <a:gd name="connsiteX2" fmla="*/ 7217145 w 7217294"/>
              <a:gd name="connsiteY2" fmla="*/ 4611030 h 4611030"/>
              <a:gd name="connsiteX3" fmla="*/ 1172610 w 7217294"/>
              <a:gd name="connsiteY3" fmla="*/ 4573300 h 4611030"/>
              <a:gd name="connsiteX4" fmla="*/ 52552 w 7217294"/>
              <a:gd name="connsiteY4" fmla="*/ 63062 h 4611030"/>
              <a:gd name="connsiteX0" fmla="*/ 0 w 7217294"/>
              <a:gd name="connsiteY0" fmla="*/ 97784 h 4611030"/>
              <a:gd name="connsiteX1" fmla="*/ 4019051 w 7217294"/>
              <a:gd name="connsiteY1" fmla="*/ 936060 h 4611030"/>
              <a:gd name="connsiteX2" fmla="*/ 6519079 w 7217294"/>
              <a:gd name="connsiteY2"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519079 w 7217295"/>
              <a:gd name="connsiteY3"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88051 w 7217295"/>
              <a:gd name="connsiteY3" fmla="*/ 3977986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83" h="4652945" stroke="0" extrusionOk="0">
                <a:moveTo>
                  <a:pt x="52552" y="104977"/>
                </a:moveTo>
                <a:cubicBezTo>
                  <a:pt x="1696855" y="-164819"/>
                  <a:pt x="3882748" y="86713"/>
                  <a:pt x="5076847" y="844708"/>
                </a:cubicBezTo>
                <a:cubicBezTo>
                  <a:pt x="6270946" y="1602703"/>
                  <a:pt x="7230527" y="2915773"/>
                  <a:pt x="7217145" y="4652945"/>
                </a:cubicBezTo>
                <a:lnTo>
                  <a:pt x="1172610" y="4615215"/>
                </a:lnTo>
                <a:lnTo>
                  <a:pt x="52552" y="104977"/>
                </a:lnTo>
                <a:close/>
              </a:path>
              <a:path w="7217283" h="4652945" fill="none">
                <a:moveTo>
                  <a:pt x="0" y="139699"/>
                </a:moveTo>
                <a:cubicBezTo>
                  <a:pt x="1644303" y="-130097"/>
                  <a:pt x="3057057" y="421502"/>
                  <a:pt x="4085035" y="845719"/>
                </a:cubicBezTo>
                <a:cubicBezTo>
                  <a:pt x="5113013" y="1269936"/>
                  <a:pt x="5734475" y="1768315"/>
                  <a:pt x="6167861" y="2276599"/>
                </a:cubicBezTo>
                <a:cubicBezTo>
                  <a:pt x="6601247" y="2784883"/>
                  <a:pt x="6771503" y="3297747"/>
                  <a:pt x="6753418" y="3691219"/>
                </a:cubicBezTo>
                <a:cubicBezTo>
                  <a:pt x="6735333" y="4084691"/>
                  <a:pt x="6667584" y="4365592"/>
                  <a:pt x="6530591" y="4637433"/>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CC</a:t>
            </a:r>
          </a:p>
        </p:txBody>
      </p:sp>
      <p:pic>
        <p:nvPicPr>
          <p:cNvPr id="4" name="Picture 3">
            <a:extLst>
              <a:ext uri="{FF2B5EF4-FFF2-40B4-BE49-F238E27FC236}">
                <a16:creationId xmlns:a16="http://schemas.microsoft.com/office/drawing/2014/main" id="{E9C35CDF-750B-15E0-F1F4-6F33904CD073}"/>
              </a:ext>
            </a:extLst>
          </p:cNvPr>
          <p:cNvPicPr>
            <a:picLocks noChangeAspect="1"/>
          </p:cNvPicPr>
          <p:nvPr userDrawn="1"/>
        </p:nvPicPr>
        <p:blipFill>
          <a:blip r:embed="rId3">
            <a:duotone>
              <a:prstClr val="black"/>
              <a:srgbClr val="F200FB">
                <a:tint val="45000"/>
                <a:satMod val="400000"/>
              </a:srgbClr>
            </a:duotone>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a:stretch/>
        </p:blipFill>
        <p:spPr>
          <a:xfrm>
            <a:off x="7186583" y="647479"/>
            <a:ext cx="1066572" cy="1066572"/>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5" name="Group 4">
            <a:extLst>
              <a:ext uri="{FF2B5EF4-FFF2-40B4-BE49-F238E27FC236}">
                <a16:creationId xmlns:a16="http://schemas.microsoft.com/office/drawing/2014/main" id="{7334D203-E0F5-BCAA-F44B-483D47529AD4}"/>
              </a:ext>
            </a:extLst>
          </p:cNvPr>
          <p:cNvGrpSpPr/>
          <p:nvPr userDrawn="1"/>
        </p:nvGrpSpPr>
        <p:grpSpPr>
          <a:xfrm flipV="1">
            <a:off x="3467919" y="4703574"/>
            <a:ext cx="1146629" cy="440375"/>
            <a:chOff x="2950468" y="1821260"/>
            <a:chExt cx="1146629" cy="440375"/>
          </a:xfrm>
        </p:grpSpPr>
        <p:grpSp>
          <p:nvGrpSpPr>
            <p:cNvPr id="6" name="Group 5">
              <a:extLst>
                <a:ext uri="{FF2B5EF4-FFF2-40B4-BE49-F238E27FC236}">
                  <a16:creationId xmlns:a16="http://schemas.microsoft.com/office/drawing/2014/main" id="{4237ADE3-6E66-0246-01BD-A41AEB6E4B9B}"/>
                </a:ext>
              </a:extLst>
            </p:cNvPr>
            <p:cNvGrpSpPr/>
            <p:nvPr/>
          </p:nvGrpSpPr>
          <p:grpSpPr>
            <a:xfrm>
              <a:off x="3966468" y="1821260"/>
              <a:ext cx="130629" cy="118571"/>
              <a:chOff x="6030685" y="1226904"/>
              <a:chExt cx="130629" cy="118571"/>
            </a:xfrm>
          </p:grpSpPr>
          <p:cxnSp>
            <p:nvCxnSpPr>
              <p:cNvPr id="25" name="Straight Connector 24">
                <a:extLst>
                  <a:ext uri="{FF2B5EF4-FFF2-40B4-BE49-F238E27FC236}">
                    <a16:creationId xmlns:a16="http://schemas.microsoft.com/office/drawing/2014/main" id="{0937FF8D-1D4A-09BE-E46A-3F1AEB2BEEF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E34077-2141-E96B-3069-6FC5B864D56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D35BA93-E698-E4FF-D8E0-4DFBE558882F}"/>
                </a:ext>
              </a:extLst>
            </p:cNvPr>
            <p:cNvGrpSpPr/>
            <p:nvPr/>
          </p:nvGrpSpPr>
          <p:grpSpPr>
            <a:xfrm>
              <a:off x="3458468" y="2143064"/>
              <a:ext cx="130629" cy="118571"/>
              <a:chOff x="6030685" y="1226904"/>
              <a:chExt cx="130629" cy="118571"/>
            </a:xfrm>
          </p:grpSpPr>
          <p:cxnSp>
            <p:nvCxnSpPr>
              <p:cNvPr id="23" name="Straight Connector 22">
                <a:extLst>
                  <a:ext uri="{FF2B5EF4-FFF2-40B4-BE49-F238E27FC236}">
                    <a16:creationId xmlns:a16="http://schemas.microsoft.com/office/drawing/2014/main" id="{1E6A73CE-7A56-EE2C-E78A-1AF270D7688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AC7A-6F9D-87AC-775B-CE3A59A76BE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F04C3BF-F441-9FCB-C893-26611CE3DE48}"/>
                </a:ext>
              </a:extLst>
            </p:cNvPr>
            <p:cNvGrpSpPr/>
            <p:nvPr/>
          </p:nvGrpSpPr>
          <p:grpSpPr>
            <a:xfrm>
              <a:off x="2950468" y="2143064"/>
              <a:ext cx="130629" cy="118571"/>
              <a:chOff x="6030685" y="1226904"/>
              <a:chExt cx="130629" cy="118571"/>
            </a:xfrm>
          </p:grpSpPr>
          <p:cxnSp>
            <p:nvCxnSpPr>
              <p:cNvPr id="21" name="Straight Connector 20">
                <a:extLst>
                  <a:ext uri="{FF2B5EF4-FFF2-40B4-BE49-F238E27FC236}">
                    <a16:creationId xmlns:a16="http://schemas.microsoft.com/office/drawing/2014/main" id="{6364A979-050B-D7F8-F9A2-4DE6E0F8EE8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D99BB9-81CD-58E3-A012-B1504FA0945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24402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night, star, dark, outdoor object&#10;&#10;Description automatically generated">
            <a:extLst>
              <a:ext uri="{FF2B5EF4-FFF2-40B4-BE49-F238E27FC236}">
                <a16:creationId xmlns:a16="http://schemas.microsoft.com/office/drawing/2014/main" id="{A3B29B5E-A97F-286C-DCBB-6A214A246589}"/>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Rectangle 3">
            <a:extLst>
              <a:ext uri="{FF2B5EF4-FFF2-40B4-BE49-F238E27FC236}">
                <a16:creationId xmlns:a16="http://schemas.microsoft.com/office/drawing/2014/main" id="{8FEB0C29-D0BC-4F33-04AE-5AE17A01141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4293AB79-1A45-0376-C791-6689C7151290}"/>
              </a:ext>
            </a:extLst>
          </p:cNvPr>
          <p:cNvSpPr>
            <a:spLocks noGrp="1"/>
          </p:cNvSpPr>
          <p:nvPr>
            <p:ph type="ftr" sz="quarter" idx="10"/>
          </p:nvPr>
        </p:nvSpPr>
        <p:spPr/>
        <p:txBody>
          <a:bodyPr/>
          <a:lstStyle/>
          <a:p>
            <a:r>
              <a:rPr lang="en-US"/>
              <a:t>Artist portfolio</a:t>
            </a:r>
          </a:p>
        </p:txBody>
      </p:sp>
      <p:sp>
        <p:nvSpPr>
          <p:cNvPr id="10" name="Slide Number Placeholder 9">
            <a:extLst>
              <a:ext uri="{FF2B5EF4-FFF2-40B4-BE49-F238E27FC236}">
                <a16:creationId xmlns:a16="http://schemas.microsoft.com/office/drawing/2014/main" id="{868C0C89-2F1C-8748-8297-B0A51C104509}"/>
              </a:ext>
            </a:extLst>
          </p:cNvPr>
          <p:cNvSpPr>
            <a:spLocks noGrp="1"/>
          </p:cNvSpPr>
          <p:nvPr>
            <p:ph type="sldNum" sz="quarter" idx="11"/>
          </p:nvPr>
        </p:nvSpPr>
        <p:spPr/>
        <p:txBody>
          <a:bodyPr/>
          <a:lstStyle/>
          <a:p>
            <a:fld id="{0FF9F32E-65A7-074C-AFA1-DE0771000F54}" type="slidenum">
              <a:rPr lang="en-US" smtClean="0"/>
              <a:pPr/>
              <a:t>‹#›</a:t>
            </a:fld>
            <a:endParaRPr lang="en-US"/>
          </a:p>
        </p:txBody>
      </p:sp>
      <p:sp>
        <p:nvSpPr>
          <p:cNvPr id="5" name="Title 1">
            <a:extLst>
              <a:ext uri="{FF2B5EF4-FFF2-40B4-BE49-F238E27FC236}">
                <a16:creationId xmlns:a16="http://schemas.microsoft.com/office/drawing/2014/main" id="{FC9C6A50-2635-53D0-33DA-247DDB4931B6}"/>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Tree>
    <p:extLst>
      <p:ext uri="{BB962C8B-B14F-4D97-AF65-F5344CB8AC3E}">
        <p14:creationId xmlns:p14="http://schemas.microsoft.com/office/powerpoint/2010/main" val="1476947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548640"/>
            <a:ext cx="3886200" cy="269748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3611880"/>
            <a:ext cx="3886200" cy="2633471"/>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294756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A picture containing night, star, dark, outdoor object&#10;&#10;Description automatically generated">
            <a:extLst>
              <a:ext uri="{FF2B5EF4-FFF2-40B4-BE49-F238E27FC236}">
                <a16:creationId xmlns:a16="http://schemas.microsoft.com/office/drawing/2014/main" id="{05B2FEEE-1C5D-9FDF-452D-CB9425426F68}"/>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Rectangle 2">
            <a:extLst>
              <a:ext uri="{FF2B5EF4-FFF2-40B4-BE49-F238E27FC236}">
                <a16:creationId xmlns:a16="http://schemas.microsoft.com/office/drawing/2014/main" id="{A87D7004-0584-D090-556D-73C53443760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C29E8555-3BC8-73C0-C3AC-19EE0781C971}"/>
              </a:ext>
            </a:extLst>
          </p:cNvPr>
          <p:cNvSpPr>
            <a:spLocks noGrp="1"/>
          </p:cNvSpPr>
          <p:nvPr>
            <p:ph type="ftr" sz="quarter" idx="10"/>
          </p:nvPr>
        </p:nvSpPr>
        <p:spPr/>
        <p:txBody>
          <a:bodyPr/>
          <a:lstStyle/>
          <a:p>
            <a:r>
              <a:rPr lang="en-US"/>
              <a:t>Artist portfolio</a:t>
            </a:r>
          </a:p>
        </p:txBody>
      </p:sp>
      <p:sp>
        <p:nvSpPr>
          <p:cNvPr id="10" name="Slide Number Placeholder 9">
            <a:extLst>
              <a:ext uri="{FF2B5EF4-FFF2-40B4-BE49-F238E27FC236}">
                <a16:creationId xmlns:a16="http://schemas.microsoft.com/office/drawing/2014/main" id="{E5D336DD-CA5C-B12D-238E-E2104F6EB91A}"/>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E1860D7C-3702-B8DC-9B16-9FDE43D8D7AD}"/>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5B006D7C-712C-7577-2A17-2AB9B4BCA14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Footer Placeholder 11">
            <a:extLst>
              <a:ext uri="{FF2B5EF4-FFF2-40B4-BE49-F238E27FC236}">
                <a16:creationId xmlns:a16="http://schemas.microsoft.com/office/drawing/2014/main" id="{460CB609-0175-36CB-134B-6529A325A43F}"/>
              </a:ext>
            </a:extLst>
          </p:cNvPr>
          <p:cNvSpPr>
            <a:spLocks noGrp="1"/>
          </p:cNvSpPr>
          <p:nvPr>
            <p:ph type="ftr" sz="quarter" idx="10"/>
          </p:nvPr>
        </p:nvSpPr>
        <p:spPr/>
        <p:txBody>
          <a:bodyPr/>
          <a:lstStyle/>
          <a:p>
            <a:r>
              <a:rPr lang="en-US"/>
              <a:t>Artist portfolio</a:t>
            </a:r>
          </a:p>
        </p:txBody>
      </p:sp>
      <p:sp>
        <p:nvSpPr>
          <p:cNvPr id="13" name="Slide Number Placeholder 12">
            <a:extLst>
              <a:ext uri="{FF2B5EF4-FFF2-40B4-BE49-F238E27FC236}">
                <a16:creationId xmlns:a16="http://schemas.microsoft.com/office/drawing/2014/main" id="{D08DD3E3-3CB6-ECAB-A862-EC06A87E11E1}"/>
              </a:ext>
            </a:extLst>
          </p:cNvPr>
          <p:cNvSpPr>
            <a:spLocks noGrp="1"/>
          </p:cNvSpPr>
          <p:nvPr>
            <p:ph type="sldNum" sz="quarter" idx="11"/>
          </p:nvPr>
        </p:nvSpPr>
        <p:spPr/>
        <p:txBody>
          <a:bodyPr/>
          <a:lstStyle/>
          <a:p>
            <a:fld id="{0FF9F32E-65A7-074C-AFA1-DE0771000F54}" type="slidenum">
              <a:rPr lang="en-US" smtClean="0"/>
              <a:pPr/>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19C4C0E2-F58A-83A2-2361-BE48D936EAE7}"/>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9381F0BD-382D-E072-EB84-EDB0B989735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Footer Placeholder 12">
            <a:extLst>
              <a:ext uri="{FF2B5EF4-FFF2-40B4-BE49-F238E27FC236}">
                <a16:creationId xmlns:a16="http://schemas.microsoft.com/office/drawing/2014/main" id="{C8CD48E9-A9FB-AF82-1ACF-AFCEAFBF8143}"/>
              </a:ext>
            </a:extLst>
          </p:cNvPr>
          <p:cNvSpPr>
            <a:spLocks noGrp="1"/>
          </p:cNvSpPr>
          <p:nvPr>
            <p:ph type="ftr" sz="quarter" idx="10"/>
          </p:nvPr>
        </p:nvSpPr>
        <p:spPr/>
        <p:txBody>
          <a:bodyPr/>
          <a:lstStyle/>
          <a:p>
            <a:r>
              <a:rPr lang="en-US"/>
              <a:t>Artist portfolio</a:t>
            </a:r>
          </a:p>
        </p:txBody>
      </p:sp>
      <p:sp>
        <p:nvSpPr>
          <p:cNvPr id="14" name="Slide Number Placeholder 13">
            <a:extLst>
              <a:ext uri="{FF2B5EF4-FFF2-40B4-BE49-F238E27FC236}">
                <a16:creationId xmlns:a16="http://schemas.microsoft.com/office/drawing/2014/main" id="{F93B4D78-1A75-AE0C-74E1-5BEE61ECF08C}"/>
              </a:ext>
            </a:extLst>
          </p:cNvPr>
          <p:cNvSpPr>
            <a:spLocks noGrp="1"/>
          </p:cNvSpPr>
          <p:nvPr>
            <p:ph type="sldNum" sz="quarter" idx="11"/>
          </p:nvPr>
        </p:nvSpPr>
        <p:spPr/>
        <p:txBody>
          <a:bodyPr/>
          <a:lstStyle/>
          <a:p>
            <a:fld id="{0FF9F32E-65A7-074C-AFA1-DE0771000F54}" type="slidenum">
              <a:rPr lang="en-US" smtClean="0"/>
              <a:pPr/>
              <a:t>‹#›</a:t>
            </a:fld>
            <a:endParaRPr lang="en-US"/>
          </a:p>
        </p:txBody>
      </p:sp>
      <p:sp>
        <p:nvSpPr>
          <p:cNvPr id="2" name="Title 1">
            <a:extLst>
              <a:ext uri="{FF2B5EF4-FFF2-40B4-BE49-F238E27FC236}">
                <a16:creationId xmlns:a16="http://schemas.microsoft.com/office/drawing/2014/main" id="{40401023-7E51-85AD-1F06-8C42D0BA6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15" name="Picture Placeholder 14">
            <a:extLst>
              <a:ext uri="{FF2B5EF4-FFF2-40B4-BE49-F238E27FC236}">
                <a16:creationId xmlns:a16="http://schemas.microsoft.com/office/drawing/2014/main" id="{4EFCC935-92A7-A8D4-FEB6-90BAFB78BAA8}"/>
              </a:ext>
            </a:extLst>
          </p:cNvPr>
          <p:cNvSpPr>
            <a:spLocks noGrp="1"/>
          </p:cNvSpPr>
          <p:nvPr>
            <p:ph type="pic" sz="quarter" idx="13"/>
          </p:nvPr>
        </p:nvSpPr>
        <p:spPr>
          <a:xfrm>
            <a:off x="274320" y="0"/>
            <a:ext cx="9820656" cy="6858000"/>
          </a:xfrm>
        </p:spPr>
        <p:txBody>
          <a:bodyPr anchor="ctr"/>
          <a:lstStyle>
            <a:lvl1pPr marL="0" indent="0" algn="ctr">
              <a:buNone/>
              <a:defRPr/>
            </a:lvl1pPr>
          </a:lstStyle>
          <a:p>
            <a:endParaRPr lang="en-US"/>
          </a:p>
        </p:txBody>
      </p:sp>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722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880357" y="1388263"/>
            <a:ext cx="4572000" cy="4676775"/>
          </a:xfrm>
        </p:spPr>
        <p:txBody>
          <a:bodyPr/>
          <a:lstStyle>
            <a:lvl1pPr marL="640080" indent="-640080">
              <a:lnSpc>
                <a:spcPct val="200000"/>
              </a:lnSpc>
              <a:spcBef>
                <a:spcPts val="1000"/>
              </a:spcBef>
              <a:buClr>
                <a:schemeClr val="accent1"/>
              </a:buClr>
              <a:buFont typeface="Avenir Next LT Pro" panose="020B0504020202020204" pitchFamily="34" charset="0"/>
              <a:buChar char="+"/>
              <a:defRPr sz="24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1838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9144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6172200" y="1773936"/>
            <a:ext cx="45720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pic>
        <p:nvPicPr>
          <p:cNvPr id="5" name="Picture 4">
            <a:extLst>
              <a:ext uri="{FF2B5EF4-FFF2-40B4-BE49-F238E27FC236}">
                <a16:creationId xmlns:a16="http://schemas.microsoft.com/office/drawing/2014/main" id="{A91B7BAF-ABDC-F800-6028-CF87B2EABAD4}"/>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l="2468" r="2468"/>
          <a:stretch/>
        </p:blipFill>
        <p:spPr>
          <a:xfrm rot="10800000">
            <a:off x="379726" y="0"/>
            <a:ext cx="2305250" cy="1204329"/>
          </a:xfrm>
          <a:custGeom>
            <a:avLst/>
            <a:gdLst>
              <a:gd name="connsiteX0" fmla="*/ 2290117 w 4580234"/>
              <a:gd name="connsiteY0" fmla="*/ 0 h 2392846"/>
              <a:gd name="connsiteX1" fmla="*/ 4580234 w 4580234"/>
              <a:gd name="connsiteY1" fmla="*/ 2290117 h 2392846"/>
              <a:gd name="connsiteX2" fmla="*/ 4575047 w 4580234"/>
              <a:gd name="connsiteY2" fmla="*/ 2392846 h 2392846"/>
              <a:gd name="connsiteX3" fmla="*/ 5188 w 4580234"/>
              <a:gd name="connsiteY3" fmla="*/ 2392846 h 2392846"/>
              <a:gd name="connsiteX4" fmla="*/ 0 w 4580234"/>
              <a:gd name="connsiteY4" fmla="*/ 2290117 h 2392846"/>
              <a:gd name="connsiteX5" fmla="*/ 2290117 w 4580234"/>
              <a:gd name="connsiteY5" fmla="*/ 0 h 239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0234" h="2392846">
                <a:moveTo>
                  <a:pt x="2290117" y="0"/>
                </a:moveTo>
                <a:cubicBezTo>
                  <a:pt x="3554914" y="0"/>
                  <a:pt x="4580234" y="1025320"/>
                  <a:pt x="4580234" y="2290117"/>
                </a:cubicBezTo>
                <a:lnTo>
                  <a:pt x="4575047" y="2392846"/>
                </a:lnTo>
                <a:lnTo>
                  <a:pt x="5188" y="2392846"/>
                </a:lnTo>
                <a:lnTo>
                  <a:pt x="0" y="2290117"/>
                </a:lnTo>
                <a:cubicBezTo>
                  <a:pt x="0" y="1025320"/>
                  <a:pt x="1025320" y="0"/>
                  <a:pt x="2290117" y="0"/>
                </a:cubicBezTo>
                <a:close/>
              </a:path>
            </a:pathLst>
          </a:custGeom>
        </p:spPr>
      </p:pic>
      <p:grpSp>
        <p:nvGrpSpPr>
          <p:cNvPr id="8" name="Group 7">
            <a:extLst>
              <a:ext uri="{FF2B5EF4-FFF2-40B4-BE49-F238E27FC236}">
                <a16:creationId xmlns:a16="http://schemas.microsoft.com/office/drawing/2014/main" id="{20A98AD1-57CC-39ED-C96E-C3CCE56C6417}"/>
              </a:ext>
            </a:extLst>
          </p:cNvPr>
          <p:cNvGrpSpPr/>
          <p:nvPr userDrawn="1"/>
        </p:nvGrpSpPr>
        <p:grpSpPr>
          <a:xfrm rot="10800000" flipH="1">
            <a:off x="6080760" y="656921"/>
            <a:ext cx="1208634" cy="426639"/>
            <a:chOff x="557784" y="4124510"/>
            <a:chExt cx="1208634" cy="426639"/>
          </a:xfrm>
        </p:grpSpPr>
        <p:grpSp>
          <p:nvGrpSpPr>
            <p:cNvPr id="10" name="Group 9">
              <a:extLst>
                <a:ext uri="{FF2B5EF4-FFF2-40B4-BE49-F238E27FC236}">
                  <a16:creationId xmlns:a16="http://schemas.microsoft.com/office/drawing/2014/main" id="{B1682F67-8B24-E1D5-B1BF-FD42116F5FB0}"/>
                </a:ext>
              </a:extLst>
            </p:cNvPr>
            <p:cNvGrpSpPr/>
            <p:nvPr/>
          </p:nvGrpSpPr>
          <p:grpSpPr>
            <a:xfrm>
              <a:off x="1635789" y="4432578"/>
              <a:ext cx="130629" cy="118571"/>
              <a:chOff x="6030685" y="1226904"/>
              <a:chExt cx="130629" cy="118571"/>
            </a:xfrm>
          </p:grpSpPr>
          <p:cxnSp>
            <p:nvCxnSpPr>
              <p:cNvPr id="19" name="Straight Connector 18">
                <a:extLst>
                  <a:ext uri="{FF2B5EF4-FFF2-40B4-BE49-F238E27FC236}">
                    <a16:creationId xmlns:a16="http://schemas.microsoft.com/office/drawing/2014/main" id="{4386F84C-4E22-C070-A4D4-037BCF40E13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DC52A5-555F-D8A4-1118-8466ED5B52CB}"/>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303E39C-B5CD-5A4C-694F-8820DB320849}"/>
                </a:ext>
              </a:extLst>
            </p:cNvPr>
            <p:cNvGrpSpPr/>
            <p:nvPr/>
          </p:nvGrpSpPr>
          <p:grpSpPr>
            <a:xfrm>
              <a:off x="557784" y="4124510"/>
              <a:ext cx="638629" cy="118571"/>
              <a:chOff x="619789" y="4124510"/>
              <a:chExt cx="638629" cy="118571"/>
            </a:xfrm>
          </p:grpSpPr>
          <p:grpSp>
            <p:nvGrpSpPr>
              <p:cNvPr id="12" name="Group 11">
                <a:extLst>
                  <a:ext uri="{FF2B5EF4-FFF2-40B4-BE49-F238E27FC236}">
                    <a16:creationId xmlns:a16="http://schemas.microsoft.com/office/drawing/2014/main" id="{726A601A-56E6-C6E0-94BE-BDFDD4DE9992}"/>
                  </a:ext>
                </a:extLst>
              </p:cNvPr>
              <p:cNvGrpSpPr/>
              <p:nvPr/>
            </p:nvGrpSpPr>
            <p:grpSpPr>
              <a:xfrm>
                <a:off x="1127789" y="4124510"/>
                <a:ext cx="130629" cy="118571"/>
                <a:chOff x="6030685" y="1226904"/>
                <a:chExt cx="130629" cy="118571"/>
              </a:xfrm>
            </p:grpSpPr>
            <p:cxnSp>
              <p:nvCxnSpPr>
                <p:cNvPr id="17" name="Straight Connector 16">
                  <a:extLst>
                    <a:ext uri="{FF2B5EF4-FFF2-40B4-BE49-F238E27FC236}">
                      <a16:creationId xmlns:a16="http://schemas.microsoft.com/office/drawing/2014/main" id="{35A9F40C-E23B-BD99-8CF5-0A9539B6CF4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E34A3-717B-8A94-CDD6-FA8EA578F06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60E8EC4-D607-C577-AD07-5E2EE4FC4557}"/>
                  </a:ext>
                </a:extLst>
              </p:cNvPr>
              <p:cNvGrpSpPr/>
              <p:nvPr/>
            </p:nvGrpSpPr>
            <p:grpSpPr>
              <a:xfrm>
                <a:off x="619789" y="4124510"/>
                <a:ext cx="130629" cy="118571"/>
                <a:chOff x="6030685" y="1226904"/>
                <a:chExt cx="130629" cy="118571"/>
              </a:xfrm>
            </p:grpSpPr>
            <p:cxnSp>
              <p:nvCxnSpPr>
                <p:cNvPr id="14" name="Straight Connector 13">
                  <a:extLst>
                    <a:ext uri="{FF2B5EF4-FFF2-40B4-BE49-F238E27FC236}">
                      <a16:creationId xmlns:a16="http://schemas.microsoft.com/office/drawing/2014/main" id="{F2B13F2C-F37D-9259-C3E8-4A43954833D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7107F4-5D94-4711-79B8-5BD6B7EBD80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pic>
        <p:nvPicPr>
          <p:cNvPr id="21" name="Picture 20">
            <a:extLst>
              <a:ext uri="{FF2B5EF4-FFF2-40B4-BE49-F238E27FC236}">
                <a16:creationId xmlns:a16="http://schemas.microsoft.com/office/drawing/2014/main" id="{F3EF34E6-E945-6FCB-0855-6827D99CE1BF}"/>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harpenSoften amount="23000"/>
                    </a14:imgEffect>
                    <a14:imgEffect>
                      <a14:brightnessContrast bright="-3000"/>
                    </a14:imgEffect>
                  </a14:imgLayer>
                </a14:imgProps>
              </a:ext>
              <a:ext uri="{28A0092B-C50C-407E-A947-70E740481C1C}">
                <a14:useLocalDpi xmlns:a14="http://schemas.microsoft.com/office/drawing/2010/main" val="0"/>
              </a:ext>
            </a:extLst>
          </a:blip>
          <a:srcRect/>
          <a:stretch/>
        </p:blipFill>
        <p:spPr>
          <a:xfrm>
            <a:off x="4805152" y="5589864"/>
            <a:ext cx="588350" cy="588350"/>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Tree>
    <p:extLst>
      <p:ext uri="{BB962C8B-B14F-4D97-AF65-F5344CB8AC3E}">
        <p14:creationId xmlns:p14="http://schemas.microsoft.com/office/powerpoint/2010/main" val="5358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676656" y="2743200"/>
            <a:ext cx="5943600" cy="1371600"/>
          </a:xfrm>
        </p:spPr>
        <p:txBody>
          <a:bodyPr/>
          <a:lstStyle>
            <a:lvl1pPr algn="ctr">
              <a:defRPr sz="10000" spc="10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1764792" y="3090672"/>
            <a:ext cx="5943600" cy="685800"/>
          </a:xfrm>
        </p:spPr>
        <p:txBody>
          <a:bodyPr>
            <a:noAutofit/>
          </a:bodyPr>
          <a:lstStyle>
            <a:lvl1pPr marL="0" indent="0" algn="ctr">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5148072" y="1143000"/>
            <a:ext cx="6318504" cy="5715000"/>
          </a:xfrm>
        </p:spPr>
        <p:txBody>
          <a:bodyPr anchor="ctr"/>
          <a:lstStyle>
            <a:lvl1pPr marL="0" indent="0" algn="ctr">
              <a:buNone/>
              <a:defRPr/>
            </a:lvl1pPr>
          </a:lstStyle>
          <a:p>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319272" cy="1828800"/>
          </a:xfrm>
        </p:spPr>
        <p:txBody>
          <a:bodyPr anchor="ctr"/>
          <a:lstStyle>
            <a:lvl1pPr marL="0" indent="0" algn="l">
              <a:lnSpc>
                <a:spcPts val="3200"/>
              </a:lnSpc>
              <a:buNone/>
              <a:defRPr sz="2400" cap="all"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Arc 30">
            <a:extLst>
              <a:ext uri="{FF2B5EF4-FFF2-40B4-BE49-F238E27FC236}">
                <a16:creationId xmlns:a16="http://schemas.microsoft.com/office/drawing/2014/main" id="{4B8C4ECD-CAFD-01D4-B9F9-6DC4056F473D}"/>
              </a:ext>
            </a:extLst>
          </p:cNvPr>
          <p:cNvSpPr/>
          <p:nvPr userDrawn="1"/>
        </p:nvSpPr>
        <p:spPr>
          <a:xfrm flipH="1" flipV="1">
            <a:off x="5362413" y="-9557"/>
            <a:ext cx="6831221" cy="4597860"/>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1136489 w 7361533"/>
              <a:gd name="connsiteY3" fmla="*/ 544129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4919 w 7361533"/>
              <a:gd name="connsiteY3" fmla="*/ 546415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0 w 7363168"/>
              <a:gd name="connsiteY0" fmla="*/ 92991 h 5452699"/>
              <a:gd name="connsiteX1" fmla="*/ 4736482 w 7363168"/>
              <a:gd name="connsiteY1" fmla="*/ 1033314 h 5452699"/>
              <a:gd name="connsiteX2" fmla="*/ 7182659 w 7363168"/>
              <a:gd name="connsiteY2" fmla="*/ 5443144 h 5452699"/>
              <a:gd name="connsiteX3" fmla="*/ 6554 w 7363168"/>
              <a:gd name="connsiteY3" fmla="*/ 5428274 h 5452699"/>
              <a:gd name="connsiteX4" fmla="*/ 0 w 7363168"/>
              <a:gd name="connsiteY4" fmla="*/ 92991 h 5452699"/>
              <a:gd name="connsiteX0" fmla="*/ 1635 w 7363168"/>
              <a:gd name="connsiteY0" fmla="*/ 640931 h 5452699"/>
              <a:gd name="connsiteX1" fmla="*/ 4651348 w 7363168"/>
              <a:gd name="connsiteY1" fmla="*/ 1397737 h 5452699"/>
              <a:gd name="connsiteX2" fmla="*/ 7363054 w 7363168"/>
              <a:gd name="connsiteY2" fmla="*/ 5452699 h 5452699"/>
              <a:gd name="connsiteX0" fmla="*/ 0 w 7363168"/>
              <a:gd name="connsiteY0" fmla="*/ 309588 h 4958096"/>
              <a:gd name="connsiteX1" fmla="*/ 4736482 w 7363168"/>
              <a:gd name="connsiteY1" fmla="*/ 538711 h 4958096"/>
              <a:gd name="connsiteX2" fmla="*/ 7182659 w 7363168"/>
              <a:gd name="connsiteY2" fmla="*/ 4948541 h 4958096"/>
              <a:gd name="connsiteX3" fmla="*/ 6554 w 7363168"/>
              <a:gd name="connsiteY3" fmla="*/ 4933671 h 4958096"/>
              <a:gd name="connsiteX4" fmla="*/ 0 w 7363168"/>
              <a:gd name="connsiteY4" fmla="*/ 309588 h 4958096"/>
              <a:gd name="connsiteX0" fmla="*/ 1635 w 7363168"/>
              <a:gd name="connsiteY0" fmla="*/ 146328 h 4958096"/>
              <a:gd name="connsiteX1" fmla="*/ 4651348 w 7363168"/>
              <a:gd name="connsiteY1" fmla="*/ 903134 h 4958096"/>
              <a:gd name="connsiteX2" fmla="*/ 7363054 w 7363168"/>
              <a:gd name="connsiteY2" fmla="*/ 4958096 h 4958096"/>
              <a:gd name="connsiteX0" fmla="*/ 0 w 7363155"/>
              <a:gd name="connsiteY0" fmla="*/ 307379 h 4955887"/>
              <a:gd name="connsiteX1" fmla="*/ 4736482 w 7363155"/>
              <a:gd name="connsiteY1" fmla="*/ 536502 h 4955887"/>
              <a:gd name="connsiteX2" fmla="*/ 7182659 w 7363155"/>
              <a:gd name="connsiteY2" fmla="*/ 4946332 h 4955887"/>
              <a:gd name="connsiteX3" fmla="*/ 6554 w 7363155"/>
              <a:gd name="connsiteY3" fmla="*/ 4931462 h 4955887"/>
              <a:gd name="connsiteX4" fmla="*/ 0 w 7363155"/>
              <a:gd name="connsiteY4" fmla="*/ 307379 h 4955887"/>
              <a:gd name="connsiteX0" fmla="*/ 1635 w 7363155"/>
              <a:gd name="connsiteY0" fmla="*/ 144119 h 4955887"/>
              <a:gd name="connsiteX1" fmla="*/ 4494594 w 7363155"/>
              <a:gd name="connsiteY1" fmla="*/ 909633 h 4955887"/>
              <a:gd name="connsiteX2" fmla="*/ 7363054 w 7363155"/>
              <a:gd name="connsiteY2" fmla="*/ 4955887 h 4955887"/>
            </a:gdLst>
            <a:ahLst/>
            <a:cxnLst>
              <a:cxn ang="0">
                <a:pos x="connsiteX0" y="connsiteY0"/>
              </a:cxn>
              <a:cxn ang="0">
                <a:pos x="connsiteX1" y="connsiteY1"/>
              </a:cxn>
              <a:cxn ang="0">
                <a:pos x="connsiteX2" y="connsiteY2"/>
              </a:cxn>
            </a:cxnLst>
            <a:rect l="l" t="t" r="r" b="b"/>
            <a:pathLst>
              <a:path w="7363155" h="4955887" stroke="0" extrusionOk="0">
                <a:moveTo>
                  <a:pt x="0" y="307379"/>
                </a:moveTo>
                <a:cubicBezTo>
                  <a:pt x="1644303" y="37583"/>
                  <a:pt x="3539372" y="-236657"/>
                  <a:pt x="4736482" y="536502"/>
                </a:cubicBezTo>
                <a:cubicBezTo>
                  <a:pt x="5933592" y="1309661"/>
                  <a:pt x="7196041" y="3209160"/>
                  <a:pt x="7182659" y="4946332"/>
                </a:cubicBezTo>
                <a:lnTo>
                  <a:pt x="6554" y="4931462"/>
                </a:lnTo>
                <a:cubicBezTo>
                  <a:pt x="4369" y="3153034"/>
                  <a:pt x="2185" y="2085807"/>
                  <a:pt x="0" y="307379"/>
                </a:cubicBezTo>
                <a:close/>
              </a:path>
              <a:path w="7363155" h="4955887" fill="none">
                <a:moveTo>
                  <a:pt x="1635" y="144119"/>
                </a:moveTo>
                <a:cubicBezTo>
                  <a:pt x="1645938" y="-125677"/>
                  <a:pt x="2927747" y="-92151"/>
                  <a:pt x="4494594" y="909633"/>
                </a:cubicBezTo>
                <a:cubicBezTo>
                  <a:pt x="6061441" y="1911417"/>
                  <a:pt x="7376436" y="3218715"/>
                  <a:pt x="7363054" y="4955887"/>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a:t>CC</a:t>
            </a:r>
          </a:p>
        </p:txBody>
      </p:sp>
      <p:pic>
        <p:nvPicPr>
          <p:cNvPr id="4" name="Picture 3" descr="A picture containing text, plant&#10;&#10;Description automatically generated">
            <a:extLst>
              <a:ext uri="{FF2B5EF4-FFF2-40B4-BE49-F238E27FC236}">
                <a16:creationId xmlns:a16="http://schemas.microsoft.com/office/drawing/2014/main" id="{4D3C1BD6-FEB2-B38F-44D5-CB0CA608C546}"/>
              </a:ext>
            </a:extLst>
          </p:cNvPr>
          <p:cNvPicPr>
            <a:picLocks noChangeAspect="1"/>
          </p:cNvPicPr>
          <p:nvPr userDrawn="1"/>
        </p:nvPicPr>
        <p:blipFill>
          <a:blip r:embed="rId3">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a:xfrm>
            <a:off x="4982555" y="603006"/>
            <a:ext cx="1337623" cy="1337623"/>
          </a:xfrm>
          <a:custGeom>
            <a:avLst/>
            <a:gdLst>
              <a:gd name="connsiteX0" fmla="*/ 894353 w 1788706"/>
              <a:gd name="connsiteY0" fmla="*/ 0 h 1788706"/>
              <a:gd name="connsiteX1" fmla="*/ 1788706 w 1788706"/>
              <a:gd name="connsiteY1" fmla="*/ 894353 h 1788706"/>
              <a:gd name="connsiteX2" fmla="*/ 894353 w 1788706"/>
              <a:gd name="connsiteY2" fmla="*/ 1788706 h 1788706"/>
              <a:gd name="connsiteX3" fmla="*/ 0 w 1788706"/>
              <a:gd name="connsiteY3" fmla="*/ 894353 h 1788706"/>
              <a:gd name="connsiteX4" fmla="*/ 894353 w 1788706"/>
              <a:gd name="connsiteY4" fmla="*/ 0 h 1788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06" h="1788706">
                <a:moveTo>
                  <a:pt x="894353" y="0"/>
                </a:moveTo>
                <a:cubicBezTo>
                  <a:pt x="1388291" y="0"/>
                  <a:pt x="1788706" y="400415"/>
                  <a:pt x="1788706" y="894353"/>
                </a:cubicBezTo>
                <a:cubicBezTo>
                  <a:pt x="1788706" y="1388291"/>
                  <a:pt x="1388291" y="1788706"/>
                  <a:pt x="894353" y="1788706"/>
                </a:cubicBezTo>
                <a:cubicBezTo>
                  <a:pt x="400415" y="1788706"/>
                  <a:pt x="0" y="1388291"/>
                  <a:pt x="0" y="894353"/>
                </a:cubicBezTo>
                <a:cubicBezTo>
                  <a:pt x="0" y="400415"/>
                  <a:pt x="400415" y="0"/>
                  <a:pt x="894353" y="0"/>
                </a:cubicBezTo>
                <a:close/>
              </a:path>
            </a:pathLst>
          </a:custGeom>
        </p:spPr>
      </p:pic>
      <p:grpSp>
        <p:nvGrpSpPr>
          <p:cNvPr id="12" name="Group 11">
            <a:extLst>
              <a:ext uri="{FF2B5EF4-FFF2-40B4-BE49-F238E27FC236}">
                <a16:creationId xmlns:a16="http://schemas.microsoft.com/office/drawing/2014/main" id="{24388E06-74B8-AF22-63C6-7FCDCF8D9CA0}"/>
              </a:ext>
            </a:extLst>
          </p:cNvPr>
          <p:cNvGrpSpPr/>
          <p:nvPr userDrawn="1"/>
        </p:nvGrpSpPr>
        <p:grpSpPr>
          <a:xfrm>
            <a:off x="3384694" y="4508554"/>
            <a:ext cx="1146629" cy="416698"/>
            <a:chOff x="3409326" y="4979255"/>
            <a:chExt cx="1146629" cy="416698"/>
          </a:xfrm>
        </p:grpSpPr>
        <p:grpSp>
          <p:nvGrpSpPr>
            <p:cNvPr id="13" name="Group 12">
              <a:extLst>
                <a:ext uri="{FF2B5EF4-FFF2-40B4-BE49-F238E27FC236}">
                  <a16:creationId xmlns:a16="http://schemas.microsoft.com/office/drawing/2014/main" id="{D0E924C2-6CC8-7A72-55AC-9779F5AAB6DF}"/>
                </a:ext>
              </a:extLst>
            </p:cNvPr>
            <p:cNvGrpSpPr/>
            <p:nvPr/>
          </p:nvGrpSpPr>
          <p:grpSpPr>
            <a:xfrm>
              <a:off x="4425326" y="5277382"/>
              <a:ext cx="130629" cy="118571"/>
              <a:chOff x="6030685" y="1226904"/>
              <a:chExt cx="130629" cy="118571"/>
            </a:xfrm>
          </p:grpSpPr>
          <p:cxnSp>
            <p:nvCxnSpPr>
              <p:cNvPr id="27" name="Straight Connector 26">
                <a:extLst>
                  <a:ext uri="{FF2B5EF4-FFF2-40B4-BE49-F238E27FC236}">
                    <a16:creationId xmlns:a16="http://schemas.microsoft.com/office/drawing/2014/main" id="{643194AF-8A44-7E29-F61B-17EDC88B236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44161C-1C35-BCAE-0B19-6BB7F68CD398}"/>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97DDC0B-1657-D1B6-D6E0-128982DBB9A7}"/>
                </a:ext>
              </a:extLst>
            </p:cNvPr>
            <p:cNvGrpSpPr/>
            <p:nvPr/>
          </p:nvGrpSpPr>
          <p:grpSpPr>
            <a:xfrm>
              <a:off x="3917326" y="5158811"/>
              <a:ext cx="130629" cy="118571"/>
              <a:chOff x="6030685" y="1226904"/>
              <a:chExt cx="130629" cy="118571"/>
            </a:xfrm>
          </p:grpSpPr>
          <p:cxnSp>
            <p:nvCxnSpPr>
              <p:cNvPr id="25" name="Straight Connector 24">
                <a:extLst>
                  <a:ext uri="{FF2B5EF4-FFF2-40B4-BE49-F238E27FC236}">
                    <a16:creationId xmlns:a16="http://schemas.microsoft.com/office/drawing/2014/main" id="{84B019C9-1514-3847-0470-5946A15A45C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6E6117-B79C-5010-D5D4-9AB87A9CB86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357E999-FBE7-EE39-3204-2625E61B569B}"/>
                </a:ext>
              </a:extLst>
            </p:cNvPr>
            <p:cNvGrpSpPr/>
            <p:nvPr/>
          </p:nvGrpSpPr>
          <p:grpSpPr>
            <a:xfrm>
              <a:off x="3409326" y="4979255"/>
              <a:ext cx="130629" cy="118571"/>
              <a:chOff x="6030685" y="1226904"/>
              <a:chExt cx="130629" cy="118571"/>
            </a:xfrm>
          </p:grpSpPr>
          <p:cxnSp>
            <p:nvCxnSpPr>
              <p:cNvPr id="23" name="Straight Connector 22">
                <a:extLst>
                  <a:ext uri="{FF2B5EF4-FFF2-40B4-BE49-F238E27FC236}">
                    <a16:creationId xmlns:a16="http://schemas.microsoft.com/office/drawing/2014/main" id="{6BFD3311-0029-072D-2E09-810A63AAB8D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6DE5EC-5A24-70EC-A980-61D3FDD29E8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295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527048" y="1746504"/>
            <a:ext cx="9144000" cy="4626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81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2648" y="2276856"/>
            <a:ext cx="10972800" cy="2304288"/>
          </a:xfrm>
        </p:spPr>
        <p:txBody>
          <a:bodyPr/>
          <a:lstStyle>
            <a:lvl1pPr algn="ctr">
              <a:lnSpc>
                <a:spcPct val="100000"/>
              </a:lnSpc>
              <a:defRPr sz="7500" spc="3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2438400" y="4864608"/>
            <a:ext cx="7315200" cy="457200"/>
          </a:xfrm>
        </p:spPr>
        <p:txBody>
          <a:bodyPr lIns="91440" tIns="45720" rIns="91440" bIns="45720" anchor="t"/>
          <a:lstStyle>
            <a:lvl1pPr marL="0" indent="0" algn="ctr">
              <a:lnSpc>
                <a:spcPct val="100000"/>
              </a:lnSpc>
              <a:spcBef>
                <a:spcPts val="0"/>
              </a:spcBef>
              <a:buClr>
                <a:schemeClr val="accent1"/>
              </a:buClr>
              <a:buFont typeface="Avenir Next LT Pro" panose="020B0504020202020204" pitchFamily="34" charset="0"/>
              <a:buNone/>
              <a:defRPr sz="2400" cap="all" baseline="0">
                <a:solidFill>
                  <a:schemeClr val="bg1"/>
                </a:solidFill>
              </a:defRPr>
            </a:lvl1pPr>
          </a:lstStyle>
          <a:p>
            <a:pPr lvl="0"/>
            <a:r>
              <a:rPr lang="en-US"/>
              <a:t>Click to edit Master text styles</a:t>
            </a:r>
          </a:p>
        </p:txBody>
      </p:sp>
      <p:grpSp>
        <p:nvGrpSpPr>
          <p:cNvPr id="5" name="Group 4">
            <a:extLst>
              <a:ext uri="{FF2B5EF4-FFF2-40B4-BE49-F238E27FC236}">
                <a16:creationId xmlns:a16="http://schemas.microsoft.com/office/drawing/2014/main" id="{EF7E6DF3-0749-9B9B-7923-2E278ED3F6EB}"/>
              </a:ext>
            </a:extLst>
          </p:cNvPr>
          <p:cNvGrpSpPr/>
          <p:nvPr userDrawn="1"/>
        </p:nvGrpSpPr>
        <p:grpSpPr>
          <a:xfrm>
            <a:off x="2438400" y="308846"/>
            <a:ext cx="758856" cy="407978"/>
            <a:chOff x="5356890" y="1645652"/>
            <a:chExt cx="758856" cy="407978"/>
          </a:xfrm>
        </p:grpSpPr>
        <p:grpSp>
          <p:nvGrpSpPr>
            <p:cNvPr id="8" name="Group 7">
              <a:extLst>
                <a:ext uri="{FF2B5EF4-FFF2-40B4-BE49-F238E27FC236}">
                  <a16:creationId xmlns:a16="http://schemas.microsoft.com/office/drawing/2014/main" id="{13C17661-C5A7-1E86-B269-0EF2BFE8CBFC}"/>
                </a:ext>
              </a:extLst>
            </p:cNvPr>
            <p:cNvGrpSpPr/>
            <p:nvPr/>
          </p:nvGrpSpPr>
          <p:grpSpPr>
            <a:xfrm>
              <a:off x="5985117" y="1935059"/>
              <a:ext cx="130629" cy="118571"/>
              <a:chOff x="6030685" y="1226904"/>
              <a:chExt cx="130629" cy="118571"/>
            </a:xfrm>
          </p:grpSpPr>
          <p:cxnSp>
            <p:nvCxnSpPr>
              <p:cNvPr id="13" name="Straight Connector 12">
                <a:extLst>
                  <a:ext uri="{FF2B5EF4-FFF2-40B4-BE49-F238E27FC236}">
                    <a16:creationId xmlns:a16="http://schemas.microsoft.com/office/drawing/2014/main" id="{BFB539CC-B146-6843-73BE-8ECDD72310F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2D8766-A3D6-4922-40E2-984C8667ECE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D04B7F-EA14-B699-0115-B4FBA48967DA}"/>
                </a:ext>
              </a:extLst>
            </p:cNvPr>
            <p:cNvGrpSpPr/>
            <p:nvPr/>
          </p:nvGrpSpPr>
          <p:grpSpPr>
            <a:xfrm>
              <a:off x="5356890" y="1645652"/>
              <a:ext cx="130629" cy="118571"/>
              <a:chOff x="6030685" y="1226904"/>
              <a:chExt cx="130629" cy="118571"/>
            </a:xfrm>
          </p:grpSpPr>
          <p:cxnSp>
            <p:nvCxnSpPr>
              <p:cNvPr id="11" name="Straight Connector 10">
                <a:extLst>
                  <a:ext uri="{FF2B5EF4-FFF2-40B4-BE49-F238E27FC236}">
                    <a16:creationId xmlns:a16="http://schemas.microsoft.com/office/drawing/2014/main" id="{39E4A898-5091-06B7-31A4-2F4BD0A8AB60}"/>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7E0BBD-DB58-6B1E-89A0-75FD8172226D}"/>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71718500-04AE-2662-CB68-E61012D40F4D}"/>
              </a:ext>
            </a:extLst>
          </p:cNvPr>
          <p:cNvGrpSpPr/>
          <p:nvPr userDrawn="1"/>
        </p:nvGrpSpPr>
        <p:grpSpPr>
          <a:xfrm>
            <a:off x="9514958" y="5911340"/>
            <a:ext cx="130629" cy="118571"/>
            <a:chOff x="6030685" y="1226904"/>
            <a:chExt cx="130629" cy="118571"/>
          </a:xfrm>
        </p:grpSpPr>
        <p:cxnSp>
          <p:nvCxnSpPr>
            <p:cNvPr id="17" name="Straight Connector 16">
              <a:extLst>
                <a:ext uri="{FF2B5EF4-FFF2-40B4-BE49-F238E27FC236}">
                  <a16:creationId xmlns:a16="http://schemas.microsoft.com/office/drawing/2014/main" id="{CA6F8D78-37EB-EBA1-D348-DE3C2479189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1D1B7C-66C9-F054-1DE2-8BD5AE32DEF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 name="Graphic 2" descr="Open quotation mark with solid fill">
            <a:extLst>
              <a:ext uri="{FF2B5EF4-FFF2-40B4-BE49-F238E27FC236}">
                <a16:creationId xmlns:a16="http://schemas.microsoft.com/office/drawing/2014/main" id="{C1622987-6F07-82F4-6993-C86F05543B9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2514600" cy="2514600"/>
          </a:xfrm>
          <a:prstGeom prst="rect">
            <a:avLst/>
          </a:prstGeom>
          <a:effectLst>
            <a:glow rad="88900">
              <a:schemeClr val="accent4"/>
            </a:glow>
          </a:effectLst>
        </p:spPr>
      </p:pic>
      <p:pic>
        <p:nvPicPr>
          <p:cNvPr id="4" name="Graphic 3" descr="Closed quotation mark with solid fill">
            <a:extLst>
              <a:ext uri="{FF2B5EF4-FFF2-40B4-BE49-F238E27FC236}">
                <a16:creationId xmlns:a16="http://schemas.microsoft.com/office/drawing/2014/main" id="{C5361871-07DF-3357-22D3-3F570A054DF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5587" y="4343400"/>
            <a:ext cx="2514600" cy="2514600"/>
          </a:xfrm>
          <a:prstGeom prst="rect">
            <a:avLst/>
          </a:prstGeom>
          <a:effectLst>
            <a:glow rad="88900">
              <a:schemeClr val="accent4"/>
            </a:glow>
          </a:effectLst>
        </p:spPr>
      </p:pic>
    </p:spTree>
    <p:extLst>
      <p:ext uri="{BB962C8B-B14F-4D97-AF65-F5344CB8AC3E}">
        <p14:creationId xmlns:p14="http://schemas.microsoft.com/office/powerpoint/2010/main" val="340992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905256" y="731520"/>
            <a:ext cx="1828800" cy="1828800"/>
          </a:xfrm>
        </p:spPr>
        <p:txBody>
          <a:bodyPr anchor="ctr"/>
          <a:lstStyle>
            <a:lvl1pPr marL="0" indent="0" algn="ctr">
              <a:buNone/>
              <a:defRPr sz="1200"/>
            </a:lvl1pPr>
          </a:lstStyle>
          <a:p>
            <a:endParaRPr lang="en-US"/>
          </a:p>
        </p:txBody>
      </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a:t>Artist portfolio</a:t>
            </a:r>
          </a:p>
        </p:txBody>
      </p:sp>
      <p:pic>
        <p:nvPicPr>
          <p:cNvPr id="11" name="Picture 10">
            <a:extLst>
              <a:ext uri="{FF2B5EF4-FFF2-40B4-BE49-F238E27FC236}">
                <a16:creationId xmlns:a16="http://schemas.microsoft.com/office/drawing/2014/main" id="{B7207ABA-83DE-FEF4-AB14-2B18B90DAE92}"/>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3000"/>
                    </a14:imgEffect>
                  </a14:imgLayer>
                </a14:imgProps>
              </a:ext>
              <a:ext uri="{28A0092B-C50C-407E-A947-70E740481C1C}">
                <a14:useLocalDpi xmlns:a14="http://schemas.microsoft.com/office/drawing/2010/main" val="0"/>
              </a:ext>
            </a:extLst>
          </a:blip>
          <a:srcRect/>
          <a:stretch/>
        </p:blipFill>
        <p:spPr>
          <a:xfrm>
            <a:off x="9831694" y="388911"/>
            <a:ext cx="1229929" cy="122992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4" name="Picture 13">
            <a:extLst>
              <a:ext uri="{FF2B5EF4-FFF2-40B4-BE49-F238E27FC236}">
                <a16:creationId xmlns:a16="http://schemas.microsoft.com/office/drawing/2014/main" id="{C0584C47-C9D0-30E1-271B-AB28CAD2EC68}"/>
              </a:ext>
            </a:extLst>
          </p:cNvPr>
          <p:cNvPicPr>
            <a:picLocks noChangeAspect="1"/>
          </p:cNvPicPr>
          <p:nvPr userDrawn="1"/>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9014019" y="1648664"/>
            <a:ext cx="544009" cy="54400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15" name="Group 14">
            <a:extLst>
              <a:ext uri="{FF2B5EF4-FFF2-40B4-BE49-F238E27FC236}">
                <a16:creationId xmlns:a16="http://schemas.microsoft.com/office/drawing/2014/main" id="{0AC422E8-DC69-305E-B9F9-34585546061C}"/>
              </a:ext>
            </a:extLst>
          </p:cNvPr>
          <p:cNvGrpSpPr/>
          <p:nvPr userDrawn="1"/>
        </p:nvGrpSpPr>
        <p:grpSpPr>
          <a:xfrm>
            <a:off x="6252451" y="5475214"/>
            <a:ext cx="758856" cy="407978"/>
            <a:chOff x="5356890" y="1645652"/>
            <a:chExt cx="758856" cy="407978"/>
          </a:xfrm>
        </p:grpSpPr>
        <p:grpSp>
          <p:nvGrpSpPr>
            <p:cNvPr id="16" name="Group 15">
              <a:extLst>
                <a:ext uri="{FF2B5EF4-FFF2-40B4-BE49-F238E27FC236}">
                  <a16:creationId xmlns:a16="http://schemas.microsoft.com/office/drawing/2014/main" id="{53AFFC8A-519F-D12F-1FD3-1688ED387970}"/>
                </a:ext>
              </a:extLst>
            </p:cNvPr>
            <p:cNvGrpSpPr/>
            <p:nvPr/>
          </p:nvGrpSpPr>
          <p:grpSpPr>
            <a:xfrm>
              <a:off x="5985117" y="1935059"/>
              <a:ext cx="130629" cy="118571"/>
              <a:chOff x="6030685" y="1226904"/>
              <a:chExt cx="130629" cy="118571"/>
            </a:xfrm>
          </p:grpSpPr>
          <p:cxnSp>
            <p:nvCxnSpPr>
              <p:cNvPr id="20" name="Straight Connector 19">
                <a:extLst>
                  <a:ext uri="{FF2B5EF4-FFF2-40B4-BE49-F238E27FC236}">
                    <a16:creationId xmlns:a16="http://schemas.microsoft.com/office/drawing/2014/main" id="{745F665E-2734-A9F9-4EBF-4461BE70960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D9C651-11F2-7F21-86A5-908E230F3BD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D218A8B-6D75-3063-584B-36E1A948A7F8}"/>
                </a:ext>
              </a:extLst>
            </p:cNvPr>
            <p:cNvGrpSpPr/>
            <p:nvPr/>
          </p:nvGrpSpPr>
          <p:grpSpPr>
            <a:xfrm>
              <a:off x="5356890" y="1645652"/>
              <a:ext cx="130629" cy="118571"/>
              <a:chOff x="6030685" y="1226904"/>
              <a:chExt cx="130629" cy="118571"/>
            </a:xfrm>
          </p:grpSpPr>
          <p:cxnSp>
            <p:nvCxnSpPr>
              <p:cNvPr id="18" name="Straight Connector 17">
                <a:extLst>
                  <a:ext uri="{FF2B5EF4-FFF2-40B4-BE49-F238E27FC236}">
                    <a16:creationId xmlns:a16="http://schemas.microsoft.com/office/drawing/2014/main" id="{CFD732BA-8887-8927-FDDD-2FD09159AB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EB201-C37A-C7B7-4111-2C0DA0E91AE4}"/>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4" name="Picture Placeholder 32">
            <a:extLst>
              <a:ext uri="{FF2B5EF4-FFF2-40B4-BE49-F238E27FC236}">
                <a16:creationId xmlns:a16="http://schemas.microsoft.com/office/drawing/2014/main" id="{CC1E2C41-07F9-2447-A81B-56D1CAF491E1}"/>
              </a:ext>
            </a:extLst>
          </p:cNvPr>
          <p:cNvSpPr>
            <a:spLocks noGrp="1"/>
          </p:cNvSpPr>
          <p:nvPr>
            <p:ph type="pic" sz="quarter" idx="14"/>
          </p:nvPr>
        </p:nvSpPr>
        <p:spPr>
          <a:xfrm>
            <a:off x="3429000" y="731520"/>
            <a:ext cx="1828800" cy="1828800"/>
          </a:xfrm>
        </p:spPr>
        <p:txBody>
          <a:bodyPr anchor="ctr"/>
          <a:lstStyle>
            <a:lvl1pPr marL="0" indent="0" algn="ctr">
              <a:buNone/>
              <a:defRPr sz="1200"/>
            </a:lvl1pPr>
          </a:lstStyle>
          <a:p>
            <a:endParaRPr lang="en-US"/>
          </a:p>
        </p:txBody>
      </p:sp>
      <p:sp>
        <p:nvSpPr>
          <p:cNvPr id="12" name="Picture Placeholder 32">
            <a:extLst>
              <a:ext uri="{FF2B5EF4-FFF2-40B4-BE49-F238E27FC236}">
                <a16:creationId xmlns:a16="http://schemas.microsoft.com/office/drawing/2014/main" id="{1B3619F3-58A1-5DD9-CEC3-443AE340F47C}"/>
              </a:ext>
            </a:extLst>
          </p:cNvPr>
          <p:cNvSpPr>
            <a:spLocks noGrp="1"/>
          </p:cNvSpPr>
          <p:nvPr>
            <p:ph type="pic" sz="quarter" idx="15"/>
          </p:nvPr>
        </p:nvSpPr>
        <p:spPr>
          <a:xfrm>
            <a:off x="905256" y="3639312"/>
            <a:ext cx="1828800" cy="1828800"/>
          </a:xfrm>
        </p:spPr>
        <p:txBody>
          <a:bodyPr anchor="ctr"/>
          <a:lstStyle>
            <a:lvl1pPr marL="0" indent="0" algn="ctr">
              <a:buNone/>
              <a:defRPr sz="1200"/>
            </a:lvl1pPr>
          </a:lstStyle>
          <a:p>
            <a:endParaRPr lang="en-US"/>
          </a:p>
        </p:txBody>
      </p:sp>
      <p:sp>
        <p:nvSpPr>
          <p:cNvPr id="13" name="Picture Placeholder 32">
            <a:extLst>
              <a:ext uri="{FF2B5EF4-FFF2-40B4-BE49-F238E27FC236}">
                <a16:creationId xmlns:a16="http://schemas.microsoft.com/office/drawing/2014/main" id="{8A39E517-763A-0C6C-8D86-96F8ACD3F0FE}"/>
              </a:ext>
            </a:extLst>
          </p:cNvPr>
          <p:cNvSpPr>
            <a:spLocks noGrp="1"/>
          </p:cNvSpPr>
          <p:nvPr>
            <p:ph type="pic" sz="quarter" idx="16"/>
          </p:nvPr>
        </p:nvSpPr>
        <p:spPr>
          <a:xfrm>
            <a:off x="3429000" y="3639312"/>
            <a:ext cx="1828800" cy="1828800"/>
          </a:xfrm>
        </p:spPr>
        <p:txBody>
          <a:bodyPr anchor="ctr"/>
          <a:lstStyle>
            <a:lvl1pPr marL="0" indent="0" algn="ctr">
              <a:buNone/>
              <a:defRPr sz="1200"/>
            </a:lvl1pPr>
          </a:lstStyle>
          <a:p>
            <a:endParaRPr lang="en-US"/>
          </a:p>
        </p:txBody>
      </p:sp>
      <p:sp>
        <p:nvSpPr>
          <p:cNvPr id="25" name="Text Placeholder 24">
            <a:extLst>
              <a:ext uri="{FF2B5EF4-FFF2-40B4-BE49-F238E27FC236}">
                <a16:creationId xmlns:a16="http://schemas.microsoft.com/office/drawing/2014/main" id="{C54B6C0E-EC4F-DFCF-0E92-E44CC38B60B8}"/>
              </a:ext>
            </a:extLst>
          </p:cNvPr>
          <p:cNvSpPr>
            <a:spLocks noGrp="1"/>
          </p:cNvSpPr>
          <p:nvPr>
            <p:ph type="body" sz="quarter" idx="17"/>
          </p:nvPr>
        </p:nvSpPr>
        <p:spPr>
          <a:xfrm>
            <a:off x="676656"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6BE8367A-E9C8-6D3A-B89C-B4AC0593248A}"/>
              </a:ext>
            </a:extLst>
          </p:cNvPr>
          <p:cNvSpPr>
            <a:spLocks noGrp="1"/>
          </p:cNvSpPr>
          <p:nvPr>
            <p:ph type="body" sz="quarter" idx="18"/>
          </p:nvPr>
        </p:nvSpPr>
        <p:spPr>
          <a:xfrm>
            <a:off x="676656"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99FE20AE-68BC-1413-239A-FF86E5B2CBE8}"/>
              </a:ext>
            </a:extLst>
          </p:cNvPr>
          <p:cNvSpPr>
            <a:spLocks noGrp="1"/>
          </p:cNvSpPr>
          <p:nvPr>
            <p:ph type="body" sz="quarter" idx="19"/>
          </p:nvPr>
        </p:nvSpPr>
        <p:spPr>
          <a:xfrm>
            <a:off x="3200400"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70E4448C-4B67-78FD-EE0E-74513CBF30BD}"/>
              </a:ext>
            </a:extLst>
          </p:cNvPr>
          <p:cNvSpPr>
            <a:spLocks noGrp="1"/>
          </p:cNvSpPr>
          <p:nvPr>
            <p:ph type="body" sz="quarter" idx="20"/>
          </p:nvPr>
        </p:nvSpPr>
        <p:spPr>
          <a:xfrm>
            <a:off x="3200400"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95775615-C5F4-5DEC-8DCC-A2C7CF012654}"/>
              </a:ext>
            </a:extLst>
          </p:cNvPr>
          <p:cNvSpPr>
            <a:spLocks noGrp="1"/>
          </p:cNvSpPr>
          <p:nvPr>
            <p:ph type="body" sz="quarter" idx="21"/>
          </p:nvPr>
        </p:nvSpPr>
        <p:spPr>
          <a:xfrm>
            <a:off x="676656"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9675777C-054C-3387-8B8A-A242C6BB8C9F}"/>
              </a:ext>
            </a:extLst>
          </p:cNvPr>
          <p:cNvSpPr>
            <a:spLocks noGrp="1"/>
          </p:cNvSpPr>
          <p:nvPr>
            <p:ph type="body" sz="quarter" idx="22"/>
          </p:nvPr>
        </p:nvSpPr>
        <p:spPr>
          <a:xfrm>
            <a:off x="676656"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2" name="Text Placeholder 24">
            <a:extLst>
              <a:ext uri="{FF2B5EF4-FFF2-40B4-BE49-F238E27FC236}">
                <a16:creationId xmlns:a16="http://schemas.microsoft.com/office/drawing/2014/main" id="{A58052D7-3988-A06B-FA10-6F6A8DABDE8A}"/>
              </a:ext>
            </a:extLst>
          </p:cNvPr>
          <p:cNvSpPr>
            <a:spLocks noGrp="1"/>
          </p:cNvSpPr>
          <p:nvPr>
            <p:ph type="body" sz="quarter" idx="23"/>
          </p:nvPr>
        </p:nvSpPr>
        <p:spPr>
          <a:xfrm>
            <a:off x="3200400"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4" name="Text Placeholder 24">
            <a:extLst>
              <a:ext uri="{FF2B5EF4-FFF2-40B4-BE49-F238E27FC236}">
                <a16:creationId xmlns:a16="http://schemas.microsoft.com/office/drawing/2014/main" id="{D6CA902C-BF0D-CE18-E073-8677E7A36DC5}"/>
              </a:ext>
            </a:extLst>
          </p:cNvPr>
          <p:cNvSpPr>
            <a:spLocks noGrp="1"/>
          </p:cNvSpPr>
          <p:nvPr>
            <p:ph type="body" sz="quarter" idx="24"/>
          </p:nvPr>
        </p:nvSpPr>
        <p:spPr>
          <a:xfrm>
            <a:off x="3200400"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8410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8">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2" name="Picture Placeholder 32">
            <a:extLst>
              <a:ext uri="{FF2B5EF4-FFF2-40B4-BE49-F238E27FC236}">
                <a16:creationId xmlns:a16="http://schemas.microsoft.com/office/drawing/2014/main" id="{D59D2AFD-AE64-4339-7CDB-3DD066F55824}"/>
              </a:ext>
            </a:extLst>
          </p:cNvPr>
          <p:cNvSpPr>
            <a:spLocks noGrp="1"/>
          </p:cNvSpPr>
          <p:nvPr>
            <p:ph type="pic" sz="quarter" idx="13"/>
          </p:nvPr>
        </p:nvSpPr>
        <p:spPr>
          <a:xfrm>
            <a:off x="2304288" y="2029968"/>
            <a:ext cx="1161288" cy="1161288"/>
          </a:xfrm>
        </p:spPr>
        <p:txBody>
          <a:bodyPr anchor="ctr"/>
          <a:lstStyle>
            <a:lvl1pPr marL="0" indent="0" algn="ctr">
              <a:buNone/>
              <a:defRPr sz="1200"/>
            </a:lvl1pPr>
          </a:lstStyle>
          <a:p>
            <a:endParaRPr lang="en-US"/>
          </a:p>
        </p:txBody>
      </p:sp>
      <p:sp>
        <p:nvSpPr>
          <p:cNvPr id="6" name="Picture Placeholder 32">
            <a:extLst>
              <a:ext uri="{FF2B5EF4-FFF2-40B4-BE49-F238E27FC236}">
                <a16:creationId xmlns:a16="http://schemas.microsoft.com/office/drawing/2014/main" id="{38B919D9-E814-F645-0AF3-FFA11195E1F5}"/>
              </a:ext>
            </a:extLst>
          </p:cNvPr>
          <p:cNvSpPr>
            <a:spLocks noGrp="1"/>
          </p:cNvSpPr>
          <p:nvPr>
            <p:ph type="pic" sz="quarter" idx="14"/>
          </p:nvPr>
        </p:nvSpPr>
        <p:spPr>
          <a:xfrm>
            <a:off x="4434840" y="2029968"/>
            <a:ext cx="1161288" cy="1161288"/>
          </a:xfrm>
        </p:spPr>
        <p:txBody>
          <a:bodyPr anchor="ctr"/>
          <a:lstStyle>
            <a:lvl1pPr marL="0" indent="0" algn="ctr">
              <a:buNone/>
              <a:defRPr sz="1200"/>
            </a:lvl1pPr>
          </a:lstStyle>
          <a:p>
            <a:endParaRPr lang="en-US"/>
          </a:p>
        </p:txBody>
      </p:sp>
      <p:sp>
        <p:nvSpPr>
          <p:cNvPr id="10" name="Picture Placeholder 32">
            <a:extLst>
              <a:ext uri="{FF2B5EF4-FFF2-40B4-BE49-F238E27FC236}">
                <a16:creationId xmlns:a16="http://schemas.microsoft.com/office/drawing/2014/main" id="{CD5F1B33-59FF-5DF7-92BE-AC407C41B105}"/>
              </a:ext>
            </a:extLst>
          </p:cNvPr>
          <p:cNvSpPr>
            <a:spLocks noGrp="1"/>
          </p:cNvSpPr>
          <p:nvPr>
            <p:ph type="pic" sz="quarter" idx="15"/>
          </p:nvPr>
        </p:nvSpPr>
        <p:spPr>
          <a:xfrm>
            <a:off x="6565392" y="2029968"/>
            <a:ext cx="1161288" cy="1161288"/>
          </a:xfrm>
        </p:spPr>
        <p:txBody>
          <a:bodyPr anchor="ctr"/>
          <a:lstStyle>
            <a:lvl1pPr marL="0" indent="0" algn="ctr">
              <a:buNone/>
              <a:defRPr sz="1200"/>
            </a:lvl1pPr>
          </a:lstStyle>
          <a:p>
            <a:endParaRPr lang="en-US"/>
          </a:p>
        </p:txBody>
      </p:sp>
      <p:sp>
        <p:nvSpPr>
          <p:cNvPr id="11" name="Picture Placeholder 32">
            <a:extLst>
              <a:ext uri="{FF2B5EF4-FFF2-40B4-BE49-F238E27FC236}">
                <a16:creationId xmlns:a16="http://schemas.microsoft.com/office/drawing/2014/main" id="{94278D97-AAC1-8A57-4E6A-FED431C503F3}"/>
              </a:ext>
            </a:extLst>
          </p:cNvPr>
          <p:cNvSpPr>
            <a:spLocks noGrp="1"/>
          </p:cNvSpPr>
          <p:nvPr>
            <p:ph type="pic" sz="quarter" idx="16"/>
          </p:nvPr>
        </p:nvSpPr>
        <p:spPr>
          <a:xfrm>
            <a:off x="8695944" y="2029968"/>
            <a:ext cx="1161288" cy="1161288"/>
          </a:xfrm>
        </p:spPr>
        <p:txBody>
          <a:bodyPr anchor="ctr"/>
          <a:lstStyle>
            <a:lvl1pPr marL="0" indent="0" algn="ctr">
              <a:buNone/>
              <a:defRPr sz="1200"/>
            </a:lvl1pPr>
          </a:lstStyle>
          <a:p>
            <a:endParaRPr lang="en-US"/>
          </a:p>
        </p:txBody>
      </p:sp>
      <p:sp>
        <p:nvSpPr>
          <p:cNvPr id="12" name="Text Placeholder 24">
            <a:extLst>
              <a:ext uri="{FF2B5EF4-FFF2-40B4-BE49-F238E27FC236}">
                <a16:creationId xmlns:a16="http://schemas.microsoft.com/office/drawing/2014/main" id="{66A71983-0DE8-2493-8818-E23E50EF2A57}"/>
              </a:ext>
            </a:extLst>
          </p:cNvPr>
          <p:cNvSpPr>
            <a:spLocks noGrp="1"/>
          </p:cNvSpPr>
          <p:nvPr>
            <p:ph type="body" sz="quarter" idx="17"/>
          </p:nvPr>
        </p:nvSpPr>
        <p:spPr>
          <a:xfrm>
            <a:off x="1856232"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3" name="Text Placeholder 24">
            <a:extLst>
              <a:ext uri="{FF2B5EF4-FFF2-40B4-BE49-F238E27FC236}">
                <a16:creationId xmlns:a16="http://schemas.microsoft.com/office/drawing/2014/main" id="{B8C03535-1398-522D-EF10-1E268334DE20}"/>
              </a:ext>
            </a:extLst>
          </p:cNvPr>
          <p:cNvSpPr>
            <a:spLocks noGrp="1"/>
          </p:cNvSpPr>
          <p:nvPr>
            <p:ph type="body" sz="quarter" idx="18"/>
          </p:nvPr>
        </p:nvSpPr>
        <p:spPr>
          <a:xfrm>
            <a:off x="1856232"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4" name="Text Placeholder 24">
            <a:extLst>
              <a:ext uri="{FF2B5EF4-FFF2-40B4-BE49-F238E27FC236}">
                <a16:creationId xmlns:a16="http://schemas.microsoft.com/office/drawing/2014/main" id="{01B9EFB2-F836-F7BB-7D53-CE78762C7E3B}"/>
              </a:ext>
            </a:extLst>
          </p:cNvPr>
          <p:cNvSpPr>
            <a:spLocks noGrp="1"/>
          </p:cNvSpPr>
          <p:nvPr>
            <p:ph type="body" sz="quarter" idx="19"/>
          </p:nvPr>
        </p:nvSpPr>
        <p:spPr>
          <a:xfrm>
            <a:off x="3986784"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5" name="Text Placeholder 24">
            <a:extLst>
              <a:ext uri="{FF2B5EF4-FFF2-40B4-BE49-F238E27FC236}">
                <a16:creationId xmlns:a16="http://schemas.microsoft.com/office/drawing/2014/main" id="{DFEE0B9D-57B3-D1D9-7ED4-B9E3288EF124}"/>
              </a:ext>
            </a:extLst>
          </p:cNvPr>
          <p:cNvSpPr>
            <a:spLocks noGrp="1"/>
          </p:cNvSpPr>
          <p:nvPr>
            <p:ph type="body" sz="quarter" idx="20"/>
          </p:nvPr>
        </p:nvSpPr>
        <p:spPr>
          <a:xfrm>
            <a:off x="3986784"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6" name="Text Placeholder 24">
            <a:extLst>
              <a:ext uri="{FF2B5EF4-FFF2-40B4-BE49-F238E27FC236}">
                <a16:creationId xmlns:a16="http://schemas.microsoft.com/office/drawing/2014/main" id="{16BEA73F-3C01-76EC-25FF-0DBB7106167B}"/>
              </a:ext>
            </a:extLst>
          </p:cNvPr>
          <p:cNvSpPr>
            <a:spLocks noGrp="1"/>
          </p:cNvSpPr>
          <p:nvPr>
            <p:ph type="body" sz="quarter" idx="21"/>
          </p:nvPr>
        </p:nvSpPr>
        <p:spPr>
          <a:xfrm>
            <a:off x="6117336"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7" name="Text Placeholder 24">
            <a:extLst>
              <a:ext uri="{FF2B5EF4-FFF2-40B4-BE49-F238E27FC236}">
                <a16:creationId xmlns:a16="http://schemas.microsoft.com/office/drawing/2014/main" id="{DC93F953-0B73-037F-091F-7E2FF6BD0E34}"/>
              </a:ext>
            </a:extLst>
          </p:cNvPr>
          <p:cNvSpPr>
            <a:spLocks noGrp="1"/>
          </p:cNvSpPr>
          <p:nvPr>
            <p:ph type="body" sz="quarter" idx="22"/>
          </p:nvPr>
        </p:nvSpPr>
        <p:spPr>
          <a:xfrm>
            <a:off x="6117336"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8" name="Text Placeholder 24">
            <a:extLst>
              <a:ext uri="{FF2B5EF4-FFF2-40B4-BE49-F238E27FC236}">
                <a16:creationId xmlns:a16="http://schemas.microsoft.com/office/drawing/2014/main" id="{13A3D482-C22D-3BB8-214A-177BA06EC034}"/>
              </a:ext>
            </a:extLst>
          </p:cNvPr>
          <p:cNvSpPr>
            <a:spLocks noGrp="1"/>
          </p:cNvSpPr>
          <p:nvPr>
            <p:ph type="body" sz="quarter" idx="23"/>
          </p:nvPr>
        </p:nvSpPr>
        <p:spPr>
          <a:xfrm>
            <a:off x="8247888"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9" name="Text Placeholder 24">
            <a:extLst>
              <a:ext uri="{FF2B5EF4-FFF2-40B4-BE49-F238E27FC236}">
                <a16:creationId xmlns:a16="http://schemas.microsoft.com/office/drawing/2014/main" id="{77E8C9D5-9F88-2406-1368-68DE7C02C1DE}"/>
              </a:ext>
            </a:extLst>
          </p:cNvPr>
          <p:cNvSpPr>
            <a:spLocks noGrp="1"/>
          </p:cNvSpPr>
          <p:nvPr>
            <p:ph type="body" sz="quarter" idx="24"/>
          </p:nvPr>
        </p:nvSpPr>
        <p:spPr>
          <a:xfrm>
            <a:off x="8247888"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0" name="Picture Placeholder 32">
            <a:extLst>
              <a:ext uri="{FF2B5EF4-FFF2-40B4-BE49-F238E27FC236}">
                <a16:creationId xmlns:a16="http://schemas.microsoft.com/office/drawing/2014/main" id="{205026C5-5AB6-E386-0F49-54DECB56EF2B}"/>
              </a:ext>
            </a:extLst>
          </p:cNvPr>
          <p:cNvSpPr>
            <a:spLocks noGrp="1"/>
          </p:cNvSpPr>
          <p:nvPr>
            <p:ph type="pic" sz="quarter" idx="25"/>
          </p:nvPr>
        </p:nvSpPr>
        <p:spPr>
          <a:xfrm>
            <a:off x="2304288" y="4443984"/>
            <a:ext cx="1161288" cy="1161288"/>
          </a:xfrm>
        </p:spPr>
        <p:txBody>
          <a:bodyPr anchor="ctr"/>
          <a:lstStyle>
            <a:lvl1pPr marL="0" indent="0" algn="ctr">
              <a:buNone/>
              <a:defRPr sz="1200"/>
            </a:lvl1pPr>
          </a:lstStyle>
          <a:p>
            <a:endParaRPr lang="en-US"/>
          </a:p>
        </p:txBody>
      </p:sp>
      <p:sp>
        <p:nvSpPr>
          <p:cNvPr id="21" name="Picture Placeholder 32">
            <a:extLst>
              <a:ext uri="{FF2B5EF4-FFF2-40B4-BE49-F238E27FC236}">
                <a16:creationId xmlns:a16="http://schemas.microsoft.com/office/drawing/2014/main" id="{24BB6DE6-5012-C071-6E3D-2375DB6A4706}"/>
              </a:ext>
            </a:extLst>
          </p:cNvPr>
          <p:cNvSpPr>
            <a:spLocks noGrp="1"/>
          </p:cNvSpPr>
          <p:nvPr>
            <p:ph type="pic" sz="quarter" idx="26"/>
          </p:nvPr>
        </p:nvSpPr>
        <p:spPr>
          <a:xfrm>
            <a:off x="4434840" y="4443984"/>
            <a:ext cx="1161288" cy="1161288"/>
          </a:xfrm>
        </p:spPr>
        <p:txBody>
          <a:bodyPr anchor="ctr"/>
          <a:lstStyle>
            <a:lvl1pPr marL="0" indent="0" algn="ctr">
              <a:buNone/>
              <a:defRPr sz="1200"/>
            </a:lvl1pPr>
          </a:lstStyle>
          <a:p>
            <a:endParaRPr lang="en-US"/>
          </a:p>
        </p:txBody>
      </p:sp>
      <p:sp>
        <p:nvSpPr>
          <p:cNvPr id="22" name="Picture Placeholder 32">
            <a:extLst>
              <a:ext uri="{FF2B5EF4-FFF2-40B4-BE49-F238E27FC236}">
                <a16:creationId xmlns:a16="http://schemas.microsoft.com/office/drawing/2014/main" id="{FD8FEB5F-05E7-5453-5E82-3D9497D679B4}"/>
              </a:ext>
            </a:extLst>
          </p:cNvPr>
          <p:cNvSpPr>
            <a:spLocks noGrp="1"/>
          </p:cNvSpPr>
          <p:nvPr>
            <p:ph type="pic" sz="quarter" idx="27"/>
          </p:nvPr>
        </p:nvSpPr>
        <p:spPr>
          <a:xfrm>
            <a:off x="6565392" y="4443984"/>
            <a:ext cx="1161288" cy="1161288"/>
          </a:xfrm>
        </p:spPr>
        <p:txBody>
          <a:bodyPr anchor="ctr"/>
          <a:lstStyle>
            <a:lvl1pPr marL="0" indent="0" algn="ctr">
              <a:buNone/>
              <a:defRPr sz="1200"/>
            </a:lvl1pPr>
          </a:lstStyle>
          <a:p>
            <a:endParaRPr lang="en-US"/>
          </a:p>
        </p:txBody>
      </p:sp>
      <p:sp>
        <p:nvSpPr>
          <p:cNvPr id="23" name="Picture Placeholder 32">
            <a:extLst>
              <a:ext uri="{FF2B5EF4-FFF2-40B4-BE49-F238E27FC236}">
                <a16:creationId xmlns:a16="http://schemas.microsoft.com/office/drawing/2014/main" id="{1DEFE8AB-6804-17DA-A502-91A147022386}"/>
              </a:ext>
            </a:extLst>
          </p:cNvPr>
          <p:cNvSpPr>
            <a:spLocks noGrp="1"/>
          </p:cNvSpPr>
          <p:nvPr>
            <p:ph type="pic" sz="quarter" idx="28"/>
          </p:nvPr>
        </p:nvSpPr>
        <p:spPr>
          <a:xfrm>
            <a:off x="8695944" y="4443984"/>
            <a:ext cx="1161288" cy="1161288"/>
          </a:xfrm>
        </p:spPr>
        <p:txBody>
          <a:bodyPr anchor="ctr"/>
          <a:lstStyle>
            <a:lvl1pPr marL="0" indent="0" algn="ctr">
              <a:buNone/>
              <a:defRPr sz="1200"/>
            </a:lvl1pPr>
          </a:lstStyle>
          <a:p>
            <a:endParaRPr lang="en-US"/>
          </a:p>
        </p:txBody>
      </p:sp>
      <p:sp>
        <p:nvSpPr>
          <p:cNvPr id="24" name="Text Placeholder 24">
            <a:extLst>
              <a:ext uri="{FF2B5EF4-FFF2-40B4-BE49-F238E27FC236}">
                <a16:creationId xmlns:a16="http://schemas.microsoft.com/office/drawing/2014/main" id="{33E93BCD-0A6B-B41C-080B-6BE64A30A63F}"/>
              </a:ext>
            </a:extLst>
          </p:cNvPr>
          <p:cNvSpPr>
            <a:spLocks noGrp="1"/>
          </p:cNvSpPr>
          <p:nvPr>
            <p:ph type="body" sz="quarter" idx="29"/>
          </p:nvPr>
        </p:nvSpPr>
        <p:spPr>
          <a:xfrm>
            <a:off x="1856232"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46DB74E4-F413-F05E-B7E9-8035CB14EF36}"/>
              </a:ext>
            </a:extLst>
          </p:cNvPr>
          <p:cNvSpPr>
            <a:spLocks noGrp="1"/>
          </p:cNvSpPr>
          <p:nvPr>
            <p:ph type="body" sz="quarter" idx="30"/>
          </p:nvPr>
        </p:nvSpPr>
        <p:spPr>
          <a:xfrm>
            <a:off x="1856232"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AE1B3FA7-CA7F-D6E1-3E82-CDA7F2483966}"/>
              </a:ext>
            </a:extLst>
          </p:cNvPr>
          <p:cNvSpPr>
            <a:spLocks noGrp="1"/>
          </p:cNvSpPr>
          <p:nvPr>
            <p:ph type="body" sz="quarter" idx="31"/>
          </p:nvPr>
        </p:nvSpPr>
        <p:spPr>
          <a:xfrm>
            <a:off x="3986784"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2507DA11-7D81-6FF8-7E8D-836D577A5804}"/>
              </a:ext>
            </a:extLst>
          </p:cNvPr>
          <p:cNvSpPr>
            <a:spLocks noGrp="1"/>
          </p:cNvSpPr>
          <p:nvPr>
            <p:ph type="body" sz="quarter" idx="32"/>
          </p:nvPr>
        </p:nvSpPr>
        <p:spPr>
          <a:xfrm>
            <a:off x="3986784"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0683AD1C-42B9-5075-A7E6-D00C2351A83C}"/>
              </a:ext>
            </a:extLst>
          </p:cNvPr>
          <p:cNvSpPr>
            <a:spLocks noGrp="1"/>
          </p:cNvSpPr>
          <p:nvPr>
            <p:ph type="body" sz="quarter" idx="33"/>
          </p:nvPr>
        </p:nvSpPr>
        <p:spPr>
          <a:xfrm>
            <a:off x="6117336"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9" name="Text Placeholder 24">
            <a:extLst>
              <a:ext uri="{FF2B5EF4-FFF2-40B4-BE49-F238E27FC236}">
                <a16:creationId xmlns:a16="http://schemas.microsoft.com/office/drawing/2014/main" id="{12B7FD79-5111-2466-C939-FE3D456F0422}"/>
              </a:ext>
            </a:extLst>
          </p:cNvPr>
          <p:cNvSpPr>
            <a:spLocks noGrp="1"/>
          </p:cNvSpPr>
          <p:nvPr>
            <p:ph type="body" sz="quarter" idx="34"/>
          </p:nvPr>
        </p:nvSpPr>
        <p:spPr>
          <a:xfrm>
            <a:off x="6117336"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3B9CF558-A9E0-DBA9-FB0B-944DF4A9170C}"/>
              </a:ext>
            </a:extLst>
          </p:cNvPr>
          <p:cNvSpPr>
            <a:spLocks noGrp="1"/>
          </p:cNvSpPr>
          <p:nvPr>
            <p:ph type="body" sz="quarter" idx="35"/>
          </p:nvPr>
        </p:nvSpPr>
        <p:spPr>
          <a:xfrm>
            <a:off x="8247888"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30B836D5-F88C-EB16-B132-4755527FABA6}"/>
              </a:ext>
            </a:extLst>
          </p:cNvPr>
          <p:cNvSpPr>
            <a:spLocks noGrp="1"/>
          </p:cNvSpPr>
          <p:nvPr>
            <p:ph type="body" sz="quarter" idx="36"/>
          </p:nvPr>
        </p:nvSpPr>
        <p:spPr>
          <a:xfrm>
            <a:off x="8247888"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46827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Art List">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a:t>Artist portfolio</a:t>
            </a:r>
          </a:p>
        </p:txBody>
      </p:sp>
      <p:grpSp>
        <p:nvGrpSpPr>
          <p:cNvPr id="6" name="Group 5">
            <a:extLst>
              <a:ext uri="{FF2B5EF4-FFF2-40B4-BE49-F238E27FC236}">
                <a16:creationId xmlns:a16="http://schemas.microsoft.com/office/drawing/2014/main" id="{C0FAA5B0-D3B4-B4FE-6316-757778B7D0F3}"/>
              </a:ext>
            </a:extLst>
          </p:cNvPr>
          <p:cNvGrpSpPr/>
          <p:nvPr userDrawn="1"/>
        </p:nvGrpSpPr>
        <p:grpSpPr>
          <a:xfrm>
            <a:off x="914400" y="5766751"/>
            <a:ext cx="1146629" cy="440375"/>
            <a:chOff x="6121326" y="1520019"/>
            <a:chExt cx="1146629" cy="440375"/>
          </a:xfrm>
        </p:grpSpPr>
        <p:grpSp>
          <p:nvGrpSpPr>
            <p:cNvPr id="15" name="Group 14">
              <a:extLst>
                <a:ext uri="{FF2B5EF4-FFF2-40B4-BE49-F238E27FC236}">
                  <a16:creationId xmlns:a16="http://schemas.microsoft.com/office/drawing/2014/main" id="{EC2F4EEB-D762-DBAD-3785-ED646442977E}"/>
                </a:ext>
              </a:extLst>
            </p:cNvPr>
            <p:cNvGrpSpPr/>
            <p:nvPr/>
          </p:nvGrpSpPr>
          <p:grpSpPr>
            <a:xfrm>
              <a:off x="7137326" y="1520019"/>
              <a:ext cx="130629" cy="118571"/>
              <a:chOff x="6030685" y="1226904"/>
              <a:chExt cx="130629" cy="118571"/>
            </a:xfrm>
          </p:grpSpPr>
          <p:cxnSp>
            <p:nvCxnSpPr>
              <p:cNvPr id="29" name="Straight Connector 28">
                <a:extLst>
                  <a:ext uri="{FF2B5EF4-FFF2-40B4-BE49-F238E27FC236}">
                    <a16:creationId xmlns:a16="http://schemas.microsoft.com/office/drawing/2014/main" id="{61FCA19C-7C0E-46A5-EC8A-C5CD415BBFE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77FB6A-C170-4720-3F4D-4647E21EDEE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9BAD5B7-C314-9154-C552-93B8D69A669D}"/>
                </a:ext>
              </a:extLst>
            </p:cNvPr>
            <p:cNvGrpSpPr/>
            <p:nvPr/>
          </p:nvGrpSpPr>
          <p:grpSpPr>
            <a:xfrm>
              <a:off x="6629326" y="1841823"/>
              <a:ext cx="130629" cy="118571"/>
              <a:chOff x="6030685" y="1226904"/>
              <a:chExt cx="130629" cy="118571"/>
            </a:xfrm>
          </p:grpSpPr>
          <p:cxnSp>
            <p:nvCxnSpPr>
              <p:cNvPr id="27" name="Straight Connector 26">
                <a:extLst>
                  <a:ext uri="{FF2B5EF4-FFF2-40B4-BE49-F238E27FC236}">
                    <a16:creationId xmlns:a16="http://schemas.microsoft.com/office/drawing/2014/main" id="{20B3138A-DB46-2D57-ACA0-D30761E8F5C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E7752F-2E2D-F5A0-22D7-F9665518848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2C9FF93-EE3B-DC6C-FA13-88B0634728A4}"/>
                </a:ext>
              </a:extLst>
            </p:cNvPr>
            <p:cNvGrpSpPr/>
            <p:nvPr/>
          </p:nvGrpSpPr>
          <p:grpSpPr>
            <a:xfrm>
              <a:off x="6121326" y="1841823"/>
              <a:ext cx="130629" cy="118571"/>
              <a:chOff x="6030685" y="1226904"/>
              <a:chExt cx="130629" cy="118571"/>
            </a:xfrm>
          </p:grpSpPr>
          <p:cxnSp>
            <p:nvCxnSpPr>
              <p:cNvPr id="25" name="Straight Connector 24">
                <a:extLst>
                  <a:ext uri="{FF2B5EF4-FFF2-40B4-BE49-F238E27FC236}">
                    <a16:creationId xmlns:a16="http://schemas.microsoft.com/office/drawing/2014/main" id="{E16E4233-1489-968E-5D56-1B2783EC041E}"/>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20F054-D6D9-6D3A-A70C-E7722424172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2" name="Content Placeholder 31">
            <a:extLst>
              <a:ext uri="{FF2B5EF4-FFF2-40B4-BE49-F238E27FC236}">
                <a16:creationId xmlns:a16="http://schemas.microsoft.com/office/drawing/2014/main" id="{407A7CA8-B64F-0B3A-A6A6-D2CF1C5B5230}"/>
              </a:ext>
            </a:extLst>
          </p:cNvPr>
          <p:cNvSpPr>
            <a:spLocks noGrp="1"/>
          </p:cNvSpPr>
          <p:nvPr>
            <p:ph sz="quarter" idx="12"/>
          </p:nvPr>
        </p:nvSpPr>
        <p:spPr>
          <a:xfrm>
            <a:off x="6172200" y="576072"/>
            <a:ext cx="50292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Tree>
    <p:extLst>
      <p:ext uri="{BB962C8B-B14F-4D97-AF65-F5344CB8AC3E}">
        <p14:creationId xmlns:p14="http://schemas.microsoft.com/office/powerpoint/2010/main" val="206483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rot="16200000">
            <a:off x="-1725011" y="2569794"/>
            <a:ext cx="5747854" cy="1325563"/>
          </a:xfrm>
          <a:prstGeom prst="rect">
            <a:avLst/>
          </a:prstGeom>
        </p:spPr>
        <p:txBody>
          <a:bodyPr vert="horz" lIns="0" tIns="0" rIns="0" bIns="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981691" y="1825625"/>
            <a:ext cx="6794464" cy="443401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BA7408A5-8309-0BCD-292D-A76529B1922E}"/>
              </a:ext>
            </a:extLst>
          </p:cNvPr>
          <p:cNvSpPr>
            <a:spLocks noGrp="1"/>
          </p:cNvSpPr>
          <p:nvPr>
            <p:ph type="sldNum" sz="quarter" idx="4"/>
          </p:nvPr>
        </p:nvSpPr>
        <p:spPr>
          <a:xfrm>
            <a:off x="11506200" y="305844"/>
            <a:ext cx="685800" cy="564397"/>
          </a:xfrm>
          <a:prstGeom prst="rect">
            <a:avLst/>
          </a:prstGeom>
          <a:effectLst/>
        </p:spPr>
        <p:txBody>
          <a:bodyPr vert="horz" lIns="0" tIns="0" rIns="0" bIns="0" rtlCol="0" anchor="ctr">
            <a:noAutofit/>
          </a:bodyPr>
          <a:lstStyle>
            <a:lvl1pPr algn="ctr">
              <a:defRPr sz="1800" b="1" i="0" cap="all" baseline="0">
                <a:ln w="12700">
                  <a:noFill/>
                </a:ln>
                <a:solidFill>
                  <a:schemeClr val="accent3">
                    <a:lumMod val="50000"/>
                  </a:schemeClr>
                </a:solidFill>
                <a:effectLst/>
                <a:latin typeface="+mn-lt"/>
              </a:defRPr>
            </a:lvl1pPr>
          </a:lstStyle>
          <a:p>
            <a:fld id="{0FF9F32E-65A7-074C-AFA1-DE0771000F54}" type="slidenum">
              <a:rPr lang="en-US" smtClean="0"/>
              <a:pPr/>
              <a:t>‹#›</a:t>
            </a:fld>
            <a:endParaRPr lang="en-US"/>
          </a:p>
        </p:txBody>
      </p:sp>
      <p:sp>
        <p:nvSpPr>
          <p:cNvPr id="12" name="Footer Placeholder 11">
            <a:extLst>
              <a:ext uri="{FF2B5EF4-FFF2-40B4-BE49-F238E27FC236}">
                <a16:creationId xmlns:a16="http://schemas.microsoft.com/office/drawing/2014/main" id="{70A6D44E-73A1-6D20-9BFD-A3697AAECC35}"/>
              </a:ext>
            </a:extLst>
          </p:cNvPr>
          <p:cNvSpPr>
            <a:spLocks noGrp="1"/>
          </p:cNvSpPr>
          <p:nvPr>
            <p:ph type="ftr" sz="quarter" idx="3"/>
          </p:nvPr>
        </p:nvSpPr>
        <p:spPr>
          <a:xfrm rot="16200000">
            <a:off x="9923322" y="4264223"/>
            <a:ext cx="3851557" cy="365125"/>
          </a:xfrm>
          <a:prstGeom prst="rect">
            <a:avLst/>
          </a:prstGeom>
        </p:spPr>
        <p:txBody>
          <a:bodyPr vert="horz" lIns="0" tIns="0" rIns="0" bIns="0" rtlCol="0" anchor="ctr">
            <a:noAutofit/>
          </a:bodyPr>
          <a:lstStyle>
            <a:lvl1pPr algn="l">
              <a:defRPr sz="1200" b="1" i="0" cap="all" spc="200" baseline="0">
                <a:solidFill>
                  <a:schemeClr val="accent3">
                    <a:lumMod val="50000"/>
                  </a:schemeClr>
                </a:solidFill>
                <a:latin typeface="+mn-lt"/>
              </a:defRPr>
            </a:lvl1pPr>
          </a:lstStyle>
          <a:p>
            <a:r>
              <a:rPr lang="en-US"/>
              <a:t>Artist portfolio</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53" r:id="rId11"/>
    <p:sldLayoutId id="2147483668" r:id="rId12"/>
    <p:sldLayoutId id="2147483669" r:id="rId13"/>
    <p:sldLayoutId id="2147483670" r:id="rId14"/>
    <p:sldLayoutId id="2147483654" r:id="rId15"/>
    <p:sldLayoutId id="2147483671"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www.reallygreatsite.com" TargetMode="External"/><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diagramLayout" Target="../diagrams/layout1.xml"/><Relationship Id="rId7" Type="http://schemas.openxmlformats.org/officeDocument/2006/relationships/image" Target="../media/image29.png"/><Relationship Id="rId12" Type="http://schemas.microsoft.com/office/2007/relationships/hdphoto" Target="../media/hdphoto11.wdp"/><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openxmlformats.org/officeDocument/2006/relationships/image" Target="../media/image31.png"/><Relationship Id="rId5" Type="http://schemas.openxmlformats.org/officeDocument/2006/relationships/diagramColors" Target="../diagrams/colors1.xml"/><Relationship Id="rId10" Type="http://schemas.microsoft.com/office/2007/relationships/hdphoto" Target="../media/hdphoto10.wdp"/><Relationship Id="rId4" Type="http://schemas.openxmlformats.org/officeDocument/2006/relationships/diagramQuickStyle" Target="../diagrams/quickStyle1.xml"/><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07579-9ACA-6B98-7D9A-055567FA10D7}"/>
            </a:ext>
          </a:extLst>
        </p:cNvPr>
        <p:cNvGrpSpPr/>
        <p:nvPr/>
      </p:nvGrpSpPr>
      <p:grpSpPr>
        <a:xfrm>
          <a:off x="0" y="0"/>
          <a:ext cx="0" cy="0"/>
          <a:chOff x="0" y="0"/>
          <a:chExt cx="0" cy="0"/>
        </a:xfrm>
      </p:grpSpPr>
      <p:pic>
        <p:nvPicPr>
          <p:cNvPr id="8" name="Picture 7" descr="A close up of dice on a keyboard&#10;&#10;AI-generated content may be incorrect.">
            <a:extLst>
              <a:ext uri="{FF2B5EF4-FFF2-40B4-BE49-F238E27FC236}">
                <a16:creationId xmlns:a16="http://schemas.microsoft.com/office/drawing/2014/main" id="{2E0C0C99-7B05-20C8-B682-2ED10EECC36A}"/>
              </a:ext>
            </a:extLst>
          </p:cNvPr>
          <p:cNvPicPr>
            <a:picLocks noChangeAspect="1"/>
          </p:cNvPicPr>
          <p:nvPr/>
        </p:nvPicPr>
        <p:blipFill>
          <a:blip r:embed="rId2"/>
          <a:stretch>
            <a:fillRect/>
          </a:stretch>
        </p:blipFill>
        <p:spPr>
          <a:xfrm>
            <a:off x="657" y="-1581150"/>
            <a:ext cx="12190686" cy="8439150"/>
          </a:xfrm>
          <a:prstGeom prst="rect">
            <a:avLst/>
          </a:prstGeom>
        </p:spPr>
      </p:pic>
      <p:sp>
        <p:nvSpPr>
          <p:cNvPr id="2" name="Title 1">
            <a:extLst>
              <a:ext uri="{FF2B5EF4-FFF2-40B4-BE49-F238E27FC236}">
                <a16:creationId xmlns:a16="http://schemas.microsoft.com/office/drawing/2014/main" id="{D203E430-B2BF-8F1E-B4D4-E16189BC4986}"/>
              </a:ext>
            </a:extLst>
          </p:cNvPr>
          <p:cNvSpPr>
            <a:spLocks noGrp="1"/>
          </p:cNvSpPr>
          <p:nvPr>
            <p:ph type="title"/>
          </p:nvPr>
        </p:nvSpPr>
        <p:spPr>
          <a:xfrm>
            <a:off x="152400" y="4606508"/>
            <a:ext cx="5076825" cy="3429000"/>
          </a:xfrm>
        </p:spPr>
        <p:txBody>
          <a:bodyPr/>
          <a:lstStyle/>
          <a:p>
            <a:r>
              <a:rPr lang="en-US">
                <a:ln w="12700">
                  <a:solidFill>
                    <a:srgbClr val="01E100">
                      <a:lumMod val="60000"/>
                      <a:lumOff val="40000"/>
                    </a:srgbClr>
                  </a:solidFill>
                </a:ln>
                <a:effectLst>
                  <a:glow rad="88900">
                    <a:srgbClr val="01E100">
                      <a:alpha val="50000"/>
                    </a:srgbClr>
                  </a:glow>
                </a:effectLst>
              </a:rPr>
              <a:t>Latta slots</a:t>
            </a:r>
          </a:p>
        </p:txBody>
      </p:sp>
    </p:spTree>
    <p:extLst>
      <p:ext uri="{BB962C8B-B14F-4D97-AF65-F5344CB8AC3E}">
        <p14:creationId xmlns:p14="http://schemas.microsoft.com/office/powerpoint/2010/main" val="1494701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EDC9B4C1-4167-04EC-925A-120463241921}"/>
              </a:ext>
            </a:extLst>
          </p:cNvPr>
          <p:cNvSpPr>
            <a:spLocks noGrp="1"/>
          </p:cNvSpPr>
          <p:nvPr>
            <p:ph type="body" sz="half" idx="2"/>
          </p:nvPr>
        </p:nvSpPr>
        <p:spPr>
          <a:xfrm>
            <a:off x="6921411" y="2503099"/>
            <a:ext cx="4478576" cy="3811588"/>
          </a:xfrm>
        </p:spPr>
        <p:txBody>
          <a:bodyPr vert="horz" lIns="0" tIns="0" rIns="0" bIns="0" rtlCol="0" anchor="t">
            <a:noAutofit/>
          </a:bodyPr>
          <a:lstStyle/>
          <a:p>
            <a:pPr marL="285750" indent="-285750">
              <a:buFont typeface="Wingdings" panose="020B0604020202020204" pitchFamily="34" charset="0"/>
              <a:buChar char="v"/>
            </a:pPr>
            <a:r>
              <a:rPr lang="en-US" sz="1800">
                <a:solidFill>
                  <a:schemeClr val="accent4"/>
                </a:solidFill>
              </a:rPr>
              <a:t>Achieved by collecting all 4 LEDs</a:t>
            </a:r>
          </a:p>
          <a:p>
            <a:pPr marL="285750" indent="-285750">
              <a:buFont typeface="Wingdings" panose="020B0604020202020204" pitchFamily="34" charset="0"/>
              <a:buChar char="v"/>
            </a:pPr>
            <a:endParaRPr lang="en-US" sz="1800">
              <a:solidFill>
                <a:schemeClr val="accent4"/>
              </a:solidFill>
            </a:endParaRPr>
          </a:p>
          <a:p>
            <a:pPr marL="285750" indent="-285750">
              <a:buFont typeface="Wingdings" panose="020B0604020202020204" pitchFamily="34" charset="0"/>
              <a:buChar char="v"/>
            </a:pPr>
            <a:endParaRPr lang="en-US" sz="1800">
              <a:solidFill>
                <a:schemeClr val="accent4"/>
              </a:solidFill>
            </a:endParaRPr>
          </a:p>
          <a:p>
            <a:pPr marL="285750" indent="-285750">
              <a:buFont typeface="Wingdings" panose="020B0604020202020204" pitchFamily="34" charset="0"/>
              <a:buChar char="v"/>
            </a:pPr>
            <a:r>
              <a:rPr lang="en-US" sz="1800">
                <a:solidFill>
                  <a:schemeClr val="accent4"/>
                </a:solidFill>
              </a:rPr>
              <a:t>Landing on a duplicate results in immediate loss</a:t>
            </a:r>
          </a:p>
          <a:p>
            <a:pPr marL="285750" indent="-285750">
              <a:buFont typeface="Wingdings" panose="020B0604020202020204" pitchFamily="34" charset="0"/>
              <a:buChar char="v"/>
            </a:pPr>
            <a:endParaRPr lang="en-US" sz="1800">
              <a:solidFill>
                <a:schemeClr val="accent4"/>
              </a:solidFill>
            </a:endParaRPr>
          </a:p>
          <a:p>
            <a:pPr marL="285750" indent="-285750">
              <a:buFont typeface="Wingdings" panose="020B0604020202020204" pitchFamily="34" charset="0"/>
              <a:buChar char="v"/>
            </a:pPr>
            <a:endParaRPr lang="en-US" sz="1800">
              <a:solidFill>
                <a:schemeClr val="accent4"/>
              </a:solidFill>
            </a:endParaRPr>
          </a:p>
          <a:p>
            <a:pPr marL="285750" indent="-285750">
              <a:buFont typeface="Wingdings" panose="020B0604020202020204" pitchFamily="34" charset="0"/>
              <a:buChar char="v"/>
            </a:pPr>
            <a:r>
              <a:rPr lang="en-US" sz="1800">
                <a:solidFill>
                  <a:schemeClr val="accent4"/>
                </a:solidFill>
              </a:rPr>
              <a:t>Uses bitmask to track collected LEDs</a:t>
            </a:r>
          </a:p>
        </p:txBody>
      </p:sp>
      <p:sp>
        <p:nvSpPr>
          <p:cNvPr id="2" name="Footer Placeholder 1">
            <a:extLst>
              <a:ext uri="{FF2B5EF4-FFF2-40B4-BE49-F238E27FC236}">
                <a16:creationId xmlns:a16="http://schemas.microsoft.com/office/drawing/2014/main" id="{B45829A9-4BA1-DD46-EBDF-9A6ED0E49C72}"/>
              </a:ext>
            </a:extLst>
          </p:cNvPr>
          <p:cNvSpPr>
            <a:spLocks noGrp="1"/>
          </p:cNvSpPr>
          <p:nvPr>
            <p:ph type="ftr" sz="quarter" idx="10"/>
          </p:nvPr>
        </p:nvSpPr>
        <p:spPr>
          <a:xfrm rot="16200000">
            <a:off x="9923322" y="4264223"/>
            <a:ext cx="3851557" cy="365125"/>
          </a:xfrm>
        </p:spPr>
        <p:txBody>
          <a:bodyPr vert="horz" lIns="0" tIns="0" rIns="0" bIns="0" rtlCol="0" anchor="ctr">
            <a:normAutofit/>
          </a:bodyPr>
          <a:lstStyle/>
          <a:p>
            <a:pPr>
              <a:spcAft>
                <a:spcPts val="600"/>
              </a:spcAft>
            </a:pPr>
            <a:r>
              <a:rPr lang="en-US" b="1" i="0" kern="1200" cap="all" spc="200" baseline="0">
                <a:solidFill>
                  <a:schemeClr val="accent1"/>
                </a:solidFill>
                <a:latin typeface="+mn-lt"/>
                <a:ea typeface="+mn-ea"/>
                <a:cs typeface="+mn-cs"/>
              </a:rPr>
              <a:t>Artist portfolio</a:t>
            </a:r>
            <a:endParaRPr lang="en-US" b="1" i="0" kern="1200" cap="all" spc="200" baseline="0">
              <a:solidFill>
                <a:schemeClr val="accent1"/>
              </a:solidFill>
              <a:latin typeface="+mn-lt"/>
            </a:endParaRPr>
          </a:p>
        </p:txBody>
      </p:sp>
      <p:sp>
        <p:nvSpPr>
          <p:cNvPr id="3" name="Slide Number Placeholder 2">
            <a:extLst>
              <a:ext uri="{FF2B5EF4-FFF2-40B4-BE49-F238E27FC236}">
                <a16:creationId xmlns:a16="http://schemas.microsoft.com/office/drawing/2014/main" id="{7012EE7D-0F4A-D1C5-8044-C3A5165BAD79}"/>
              </a:ext>
            </a:extLst>
          </p:cNvPr>
          <p:cNvSpPr>
            <a:spLocks noGrp="1"/>
          </p:cNvSpPr>
          <p:nvPr>
            <p:ph type="sldNum" sz="quarter" idx="11"/>
          </p:nvPr>
        </p:nvSpPr>
        <p:spPr>
          <a:xfrm>
            <a:off x="11506200" y="305844"/>
            <a:ext cx="685800" cy="564397"/>
          </a:xfrm>
        </p:spPr>
        <p:txBody>
          <a:bodyPr vert="horz" lIns="0" tIns="0" rIns="0" bIns="0" rtlCol="0" anchor="ctr">
            <a:normAutofit/>
          </a:bodyPr>
          <a:lstStyle/>
          <a:p>
            <a:pPr>
              <a:spcAft>
                <a:spcPts val="600"/>
              </a:spcAft>
            </a:pPr>
            <a:fld id="{0FF9F32E-65A7-074C-AFA1-DE0771000F54}" type="slidenum">
              <a:rPr lang="en-US" dirty="0" smtClean="0">
                <a:solidFill>
                  <a:schemeClr val="accent1"/>
                </a:solidFill>
              </a:rPr>
              <a:pPr>
                <a:spcAft>
                  <a:spcPts val="600"/>
                </a:spcAft>
              </a:pPr>
              <a:t>10</a:t>
            </a:fld>
            <a:endParaRPr lang="en-US">
              <a:solidFill>
                <a:schemeClr val="accent1"/>
              </a:solidFill>
            </a:endParaRPr>
          </a:p>
        </p:txBody>
      </p:sp>
      <p:pic>
        <p:nvPicPr>
          <p:cNvPr id="8" name="Picture 7" descr="A black screen with multicolored numbers and symbols&#10;&#10;AI-generated content may be incorrect.">
            <a:extLst>
              <a:ext uri="{FF2B5EF4-FFF2-40B4-BE49-F238E27FC236}">
                <a16:creationId xmlns:a16="http://schemas.microsoft.com/office/drawing/2014/main" id="{B1E1E69C-CB59-1AF5-802E-88A80C6F8ED0}"/>
              </a:ext>
            </a:extLst>
          </p:cNvPr>
          <p:cNvPicPr>
            <a:picLocks noChangeAspect="1"/>
          </p:cNvPicPr>
          <p:nvPr/>
        </p:nvPicPr>
        <p:blipFill>
          <a:blip r:embed="rId2"/>
          <a:stretch>
            <a:fillRect/>
          </a:stretch>
        </p:blipFill>
        <p:spPr>
          <a:xfrm>
            <a:off x="381450" y="1205453"/>
            <a:ext cx="5836309" cy="5165964"/>
          </a:xfrm>
          <a:prstGeom prst="rect">
            <a:avLst/>
          </a:prstGeom>
        </p:spPr>
      </p:pic>
      <p:sp>
        <p:nvSpPr>
          <p:cNvPr id="12" name="Title 1">
            <a:extLst>
              <a:ext uri="{FF2B5EF4-FFF2-40B4-BE49-F238E27FC236}">
                <a16:creationId xmlns:a16="http://schemas.microsoft.com/office/drawing/2014/main" id="{76B82156-D601-77FE-8DCC-47CABB2DF847}"/>
              </a:ext>
            </a:extLst>
          </p:cNvPr>
          <p:cNvSpPr txBox="1">
            <a:spLocks/>
          </p:cNvSpPr>
          <p:nvPr/>
        </p:nvSpPr>
        <p:spPr>
          <a:xfrm>
            <a:off x="6921411" y="114300"/>
            <a:ext cx="5589587" cy="1600200"/>
          </a:xfrm>
          <a:prstGeom prst="rect">
            <a:avLst/>
          </a:prstGeom>
        </p:spPr>
        <p:txBody>
          <a:bodyPr lIns="91440" tIns="45720" rIns="91440" bIns="45720" anchor="b">
            <a:noAutofit/>
          </a:bodyPr>
          <a:lst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a:lstStyle>
          <a:p>
            <a:r>
              <a:rPr lang="en-US" sz="4800">
                <a:ln w="12700">
                  <a:solidFill>
                    <a:srgbClr val="01E100">
                      <a:lumMod val="60000"/>
                      <a:lumOff val="40000"/>
                    </a:srgbClr>
                  </a:solidFill>
                </a:ln>
                <a:solidFill>
                  <a:schemeClr val="accent2"/>
                </a:solidFill>
                <a:effectLst>
                  <a:glow rad="88900">
                    <a:srgbClr val="01E100">
                      <a:alpha val="50000"/>
                    </a:srgbClr>
                  </a:glow>
                </a:effectLst>
              </a:rPr>
              <a:t>Winning condition</a:t>
            </a:r>
          </a:p>
        </p:txBody>
      </p:sp>
    </p:spTree>
    <p:extLst>
      <p:ext uri="{BB962C8B-B14F-4D97-AF65-F5344CB8AC3E}">
        <p14:creationId xmlns:p14="http://schemas.microsoft.com/office/powerpoint/2010/main" val="907833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440300-0A19-524B-BC11-EDCF82CA6C20}"/>
              </a:ext>
            </a:extLst>
          </p:cNvPr>
          <p:cNvSpPr>
            <a:spLocks noGrp="1"/>
          </p:cNvSpPr>
          <p:nvPr>
            <p:ph type="ftr" sz="quarter" idx="10"/>
          </p:nvPr>
        </p:nvSpPr>
        <p:spPr/>
        <p:txBody>
          <a:bodyPr/>
          <a:lstStyle/>
          <a:p>
            <a:r>
              <a:rPr lang="en-US"/>
              <a:t>Artist portfolio</a:t>
            </a:r>
          </a:p>
        </p:txBody>
      </p:sp>
      <p:sp>
        <p:nvSpPr>
          <p:cNvPr id="3" name="Slide Number Placeholder 2">
            <a:extLst>
              <a:ext uri="{FF2B5EF4-FFF2-40B4-BE49-F238E27FC236}">
                <a16:creationId xmlns:a16="http://schemas.microsoft.com/office/drawing/2014/main" id="{64D296F5-370C-7449-5A91-BA89046CC0FD}"/>
              </a:ext>
            </a:extLst>
          </p:cNvPr>
          <p:cNvSpPr>
            <a:spLocks noGrp="1"/>
          </p:cNvSpPr>
          <p:nvPr>
            <p:ph type="sldNum" sz="quarter" idx="11"/>
          </p:nvPr>
        </p:nvSpPr>
        <p:spPr/>
        <p:txBody>
          <a:bodyPr/>
          <a:lstStyle/>
          <a:p>
            <a:fld id="{0FF9F32E-65A7-074C-AFA1-DE0771000F54}" type="slidenum">
              <a:rPr lang="en-US" smtClean="0"/>
              <a:pPr/>
              <a:t>11</a:t>
            </a:fld>
            <a:endParaRPr lang="en-US"/>
          </a:p>
        </p:txBody>
      </p:sp>
      <p:pic>
        <p:nvPicPr>
          <p:cNvPr id="4" name="demo">
            <a:hlinkClick r:id="" action="ppaction://media"/>
            <a:extLst>
              <a:ext uri="{FF2B5EF4-FFF2-40B4-BE49-F238E27FC236}">
                <a16:creationId xmlns:a16="http://schemas.microsoft.com/office/drawing/2014/main" id="{692A8004-6ACF-0F87-136E-AA720FDF06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5400000">
            <a:off x="2622371" y="-2671311"/>
            <a:ext cx="6888162" cy="12243757"/>
          </a:xfrm>
          <a:prstGeom prst="rect">
            <a:avLst/>
          </a:prstGeom>
        </p:spPr>
      </p:pic>
    </p:spTree>
    <p:extLst>
      <p:ext uri="{BB962C8B-B14F-4D97-AF65-F5344CB8AC3E}">
        <p14:creationId xmlns:p14="http://schemas.microsoft.com/office/powerpoint/2010/main" val="179298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349ACB-E409-654E-8AFB-A00F985E85C9}"/>
              </a:ext>
            </a:extLst>
          </p:cNvPr>
          <p:cNvSpPr>
            <a:spLocks noGrp="1"/>
          </p:cNvSpPr>
          <p:nvPr>
            <p:ph type="ftr" sz="quarter" idx="10"/>
          </p:nvPr>
        </p:nvSpPr>
        <p:spPr/>
        <p:txBody>
          <a:bodyPr/>
          <a:lstStyle/>
          <a:p>
            <a:r>
              <a:rPr lang="en-US"/>
              <a:t>Latta slots</a:t>
            </a:r>
          </a:p>
        </p:txBody>
      </p:sp>
      <p:sp>
        <p:nvSpPr>
          <p:cNvPr id="3" name="Slide Number Placeholder 2">
            <a:extLst>
              <a:ext uri="{FF2B5EF4-FFF2-40B4-BE49-F238E27FC236}">
                <a16:creationId xmlns:a16="http://schemas.microsoft.com/office/drawing/2014/main" id="{997002BF-7CD0-4DC0-C3A7-A8AFB38DE7AD}"/>
              </a:ext>
            </a:extLst>
          </p:cNvPr>
          <p:cNvSpPr>
            <a:spLocks noGrp="1"/>
          </p:cNvSpPr>
          <p:nvPr>
            <p:ph type="sldNum" sz="quarter" idx="11"/>
          </p:nvPr>
        </p:nvSpPr>
        <p:spPr/>
        <p:txBody>
          <a:bodyPr/>
          <a:lstStyle/>
          <a:p>
            <a:fld id="{0FF9F32E-65A7-074C-AFA1-DE0771000F54}" type="slidenum">
              <a:rPr lang="en-US" smtClean="0"/>
              <a:pPr/>
              <a:t>12</a:t>
            </a:fld>
            <a:endParaRPr lang="en-US"/>
          </a:p>
        </p:txBody>
      </p:sp>
      <p:pic>
        <p:nvPicPr>
          <p:cNvPr id="4" name="Picture 3" descr="A computer screen shot of a computer program&#10;&#10;AI-generated content may be incorrect.">
            <a:extLst>
              <a:ext uri="{FF2B5EF4-FFF2-40B4-BE49-F238E27FC236}">
                <a16:creationId xmlns:a16="http://schemas.microsoft.com/office/drawing/2014/main" id="{775EB628-643B-0B73-C6BA-CF4EF3234970}"/>
              </a:ext>
            </a:extLst>
          </p:cNvPr>
          <p:cNvPicPr>
            <a:picLocks noChangeAspect="1"/>
          </p:cNvPicPr>
          <p:nvPr/>
        </p:nvPicPr>
        <p:blipFill>
          <a:blip r:embed="rId2"/>
          <a:stretch>
            <a:fillRect/>
          </a:stretch>
        </p:blipFill>
        <p:spPr>
          <a:xfrm>
            <a:off x="4348480" y="595313"/>
            <a:ext cx="7172960" cy="5464175"/>
          </a:xfrm>
          <a:prstGeom prst="rect">
            <a:avLst/>
          </a:prstGeom>
        </p:spPr>
      </p:pic>
      <p:sp>
        <p:nvSpPr>
          <p:cNvPr id="6" name="Title 1">
            <a:extLst>
              <a:ext uri="{FF2B5EF4-FFF2-40B4-BE49-F238E27FC236}">
                <a16:creationId xmlns:a16="http://schemas.microsoft.com/office/drawing/2014/main" id="{4F6F12E0-B645-2CB7-0B94-EDD1B87241F7}"/>
              </a:ext>
            </a:extLst>
          </p:cNvPr>
          <p:cNvSpPr txBox="1">
            <a:spLocks/>
          </p:cNvSpPr>
          <p:nvPr/>
        </p:nvSpPr>
        <p:spPr>
          <a:xfrm>
            <a:off x="463736" y="233053"/>
            <a:ext cx="3887458" cy="1610096"/>
          </a:xfrm>
          <a:prstGeom prst="rect">
            <a:avLst/>
          </a:prstGeom>
        </p:spPr>
        <p:txBody>
          <a:bodyPr lIns="91440" tIns="45720" rIns="91440" bIns="45720" anchor="b">
            <a:noAutofit/>
          </a:bodyPr>
          <a:lst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a:lstStyle>
          <a:p>
            <a:r>
              <a:rPr lang="en-US" sz="4400">
                <a:ln w="12700">
                  <a:solidFill>
                    <a:srgbClr val="01E100">
                      <a:lumMod val="60000"/>
                      <a:lumOff val="40000"/>
                    </a:srgbClr>
                  </a:solidFill>
                </a:ln>
                <a:solidFill>
                  <a:schemeClr val="accent6"/>
                </a:solidFill>
                <a:effectLst>
                  <a:glow rad="88900">
                    <a:srgbClr val="01E100">
                      <a:alpha val="50000"/>
                    </a:srgbClr>
                  </a:glow>
                </a:effectLst>
              </a:rPr>
              <a:t>System flow</a:t>
            </a:r>
          </a:p>
        </p:txBody>
      </p:sp>
      <p:sp>
        <p:nvSpPr>
          <p:cNvPr id="7" name="Title 1">
            <a:extLst>
              <a:ext uri="{FF2B5EF4-FFF2-40B4-BE49-F238E27FC236}">
                <a16:creationId xmlns:a16="http://schemas.microsoft.com/office/drawing/2014/main" id="{B196EB1F-5C07-0C24-3965-7E7574048DD0}"/>
              </a:ext>
            </a:extLst>
          </p:cNvPr>
          <p:cNvSpPr txBox="1">
            <a:spLocks/>
          </p:cNvSpPr>
          <p:nvPr/>
        </p:nvSpPr>
        <p:spPr>
          <a:xfrm>
            <a:off x="463736" y="2528949"/>
            <a:ext cx="3887458" cy="1610096"/>
          </a:xfrm>
          <a:prstGeom prst="rect">
            <a:avLst/>
          </a:prstGeom>
        </p:spPr>
        <p:txBody>
          <a:bodyPr lIns="91440" tIns="45720" rIns="91440" bIns="45720" anchor="b">
            <a:noAutofit/>
          </a:bodyPr>
          <a:lst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a:lstStyle>
          <a:p>
            <a:endParaRPr lang="en-US" sz="1800" cap="none">
              <a:ln w="12700">
                <a:solidFill>
                  <a:srgbClr val="01E100">
                    <a:lumMod val="60000"/>
                    <a:lumOff val="40000"/>
                  </a:srgbClr>
                </a:solidFill>
              </a:ln>
              <a:solidFill>
                <a:srgbClr val="FF0000"/>
              </a:solidFill>
              <a:effectLst>
                <a:glow rad="88900">
                  <a:srgbClr val="01E100">
                    <a:alpha val="50000"/>
                  </a:srgbClr>
                </a:glow>
              </a:effectLst>
            </a:endParaRPr>
          </a:p>
        </p:txBody>
      </p:sp>
      <p:sp>
        <p:nvSpPr>
          <p:cNvPr id="8" name="Title 1">
            <a:extLst>
              <a:ext uri="{FF2B5EF4-FFF2-40B4-BE49-F238E27FC236}">
                <a16:creationId xmlns:a16="http://schemas.microsoft.com/office/drawing/2014/main" id="{9F92B8CE-9932-2A5C-565D-1042E98C1D4F}"/>
              </a:ext>
            </a:extLst>
          </p:cNvPr>
          <p:cNvSpPr txBox="1">
            <a:spLocks/>
          </p:cNvSpPr>
          <p:nvPr/>
        </p:nvSpPr>
        <p:spPr>
          <a:xfrm>
            <a:off x="463735" y="2751198"/>
            <a:ext cx="3802792" cy="2361512"/>
          </a:xfrm>
          <a:prstGeom prst="rect">
            <a:avLst/>
          </a:prstGeom>
        </p:spPr>
        <p:txBody>
          <a:bodyPr lIns="91440" tIns="45720" rIns="91440" bIns="45720" anchor="b">
            <a:noAutofit/>
          </a:bodyPr>
          <a:lst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a:lstStyle>
          <a:p>
            <a:r>
              <a:rPr lang="en-US" sz="1800" cap="none">
                <a:ln w="12700">
                  <a:solidFill>
                    <a:srgbClr val="01E100">
                      <a:lumMod val="60000"/>
                      <a:lumOff val="40000"/>
                    </a:srgbClr>
                  </a:solidFill>
                </a:ln>
                <a:effectLst>
                  <a:glow rad="88900">
                    <a:srgbClr val="01E100">
                      <a:alpha val="50000"/>
                    </a:srgbClr>
                  </a:glow>
                </a:effectLst>
                <a:latin typeface="Avenir Next LT Pro"/>
                <a:ea typeface="Calibri"/>
                <a:cs typeface="Calibri"/>
              </a:rPr>
              <a:t>Button Trigger</a:t>
            </a:r>
          </a:p>
          <a:p>
            <a:pPr marL="285750" indent="-285750">
              <a:buFont typeface="Wingdings"/>
              <a:buChar char="q"/>
            </a:pPr>
            <a:r>
              <a:rPr lang="en-US" sz="1400" cap="none" err="1">
                <a:ln w="12700">
                  <a:solidFill>
                    <a:srgbClr val="01E100">
                      <a:lumMod val="60000"/>
                      <a:lumOff val="40000"/>
                    </a:srgbClr>
                  </a:solidFill>
                </a:ln>
                <a:solidFill>
                  <a:schemeClr val="accent6"/>
                </a:solidFill>
                <a:effectLst>
                  <a:glow rad="88900">
                    <a:srgbClr val="01E100">
                      <a:alpha val="50000"/>
                    </a:srgbClr>
                  </a:glow>
                </a:effectLst>
                <a:latin typeface="Avenir Next LT Pro"/>
                <a:ea typeface="Calibri"/>
                <a:cs typeface="Calibri"/>
              </a:rPr>
              <a:t>PollButtonTask</a:t>
            </a:r>
            <a:r>
              <a:rPr lang="en-US" sz="1400" cap="none">
                <a:ln w="12700">
                  <a:solidFill>
                    <a:srgbClr val="01E100">
                      <a:lumMod val="60000"/>
                      <a:lumOff val="40000"/>
                    </a:srgbClr>
                  </a:solidFill>
                </a:ln>
                <a:solidFill>
                  <a:schemeClr val="accent6"/>
                </a:solidFill>
                <a:effectLst>
                  <a:glow rad="88900">
                    <a:srgbClr val="01E100">
                      <a:alpha val="50000"/>
                    </a:srgbClr>
                  </a:glow>
                </a:effectLst>
                <a:latin typeface="Avenir Next LT Pro"/>
                <a:ea typeface="Calibri"/>
                <a:cs typeface="Calibri"/>
              </a:rPr>
              <a:t> sends </a:t>
            </a:r>
            <a:r>
              <a:rPr lang="en-US" sz="1400" cap="none" err="1">
                <a:ln w="12700">
                  <a:solidFill>
                    <a:srgbClr val="01E100">
                      <a:lumMod val="60000"/>
                      <a:lumOff val="40000"/>
                    </a:srgbClr>
                  </a:solidFill>
                </a:ln>
                <a:solidFill>
                  <a:schemeClr val="accent6"/>
                </a:solidFill>
                <a:effectLst>
                  <a:glow rad="88900">
                    <a:srgbClr val="01E100">
                      <a:alpha val="50000"/>
                    </a:srgbClr>
                  </a:glow>
                </a:effectLst>
                <a:latin typeface="Avenir Next LT Pro"/>
                <a:ea typeface="Calibri"/>
                <a:cs typeface="Calibri"/>
              </a:rPr>
              <a:t>Event_t</a:t>
            </a:r>
            <a:endParaRPr lang="en-US" sz="1400" cap="none">
              <a:ln w="12700">
                <a:solidFill>
                  <a:srgbClr val="01E100">
                    <a:lumMod val="60000"/>
                    <a:lumOff val="40000"/>
                  </a:srgbClr>
                </a:solidFill>
              </a:ln>
              <a:solidFill>
                <a:schemeClr val="accent6"/>
              </a:solidFill>
              <a:effectLst>
                <a:glow rad="88900">
                  <a:srgbClr val="01E100">
                    <a:alpha val="50000"/>
                  </a:srgbClr>
                </a:glow>
              </a:effectLst>
              <a:latin typeface="Avenir Next LT Pro"/>
              <a:ea typeface="Calibri"/>
              <a:cs typeface="Calibri"/>
            </a:endParaRPr>
          </a:p>
          <a:p>
            <a:endParaRPr lang="en-US" sz="1800" cap="none">
              <a:ln w="12700">
                <a:solidFill>
                  <a:srgbClr val="01E100">
                    <a:lumMod val="60000"/>
                    <a:lumOff val="40000"/>
                  </a:srgbClr>
                </a:solidFill>
              </a:ln>
              <a:effectLst>
                <a:glow rad="88900">
                  <a:srgbClr val="01E100">
                    <a:alpha val="50000"/>
                  </a:srgbClr>
                </a:glow>
              </a:effectLst>
              <a:latin typeface="Avenir Next LT Pro"/>
              <a:ea typeface="Calibri"/>
              <a:cs typeface="Calibri"/>
            </a:endParaRPr>
          </a:p>
          <a:p>
            <a:r>
              <a:rPr lang="en-US" sz="1800" cap="none">
                <a:ln w="12700">
                  <a:solidFill>
                    <a:srgbClr val="01E100">
                      <a:lumMod val="60000"/>
                      <a:lumOff val="40000"/>
                    </a:srgbClr>
                  </a:solidFill>
                </a:ln>
                <a:effectLst>
                  <a:glow rad="88900">
                    <a:srgbClr val="01E100">
                      <a:alpha val="50000"/>
                    </a:srgbClr>
                  </a:glow>
                </a:effectLst>
                <a:latin typeface="Avenir Next LT Pro"/>
                <a:ea typeface="Calibri"/>
                <a:cs typeface="Calibri"/>
              </a:rPr>
              <a:t>Spin Init</a:t>
            </a:r>
            <a:endParaRPr lang="en-US">
              <a:solidFill>
                <a:schemeClr val="accent6"/>
              </a:solidFill>
              <a:latin typeface="Avenir Next LT Pro"/>
              <a:ea typeface="Calibri"/>
              <a:cs typeface="Calibri"/>
            </a:endParaRPr>
          </a:p>
          <a:p>
            <a:pPr marL="285750" indent="-285750">
              <a:buFont typeface="Wingdings"/>
              <a:buChar char="q"/>
            </a:pPr>
            <a:r>
              <a:rPr lang="en-US" sz="1400" cap="none" err="1">
                <a:ln w="12700">
                  <a:solidFill>
                    <a:srgbClr val="01E100">
                      <a:lumMod val="60000"/>
                      <a:lumOff val="40000"/>
                    </a:srgbClr>
                  </a:solidFill>
                </a:ln>
                <a:solidFill>
                  <a:schemeClr val="accent6"/>
                </a:solidFill>
                <a:effectLst>
                  <a:glow rad="88900">
                    <a:srgbClr val="01E100">
                      <a:alpha val="50000"/>
                    </a:srgbClr>
                  </a:glow>
                </a:effectLst>
                <a:latin typeface="Avenir Next LT Pro"/>
                <a:ea typeface="Calibri"/>
                <a:cs typeface="Calibri"/>
              </a:rPr>
              <a:t>StateMachineTask</a:t>
            </a:r>
            <a:r>
              <a:rPr lang="en-US" sz="1400" cap="none">
                <a:ln w="12700">
                  <a:solidFill>
                    <a:srgbClr val="01E100">
                      <a:lumMod val="60000"/>
                      <a:lumOff val="40000"/>
                    </a:srgbClr>
                  </a:solidFill>
                </a:ln>
                <a:solidFill>
                  <a:schemeClr val="accent6"/>
                </a:solidFill>
                <a:effectLst>
                  <a:glow rad="88900">
                    <a:srgbClr val="01E100">
                      <a:alpha val="50000"/>
                    </a:srgbClr>
                  </a:glow>
                </a:effectLst>
                <a:latin typeface="Avenir Next LT Pro"/>
                <a:ea typeface="Calibri"/>
                <a:cs typeface="Calibri"/>
              </a:rPr>
              <a:t> calls spin()</a:t>
            </a:r>
          </a:p>
          <a:p>
            <a:endParaRPr lang="en-US" sz="1800" cap="none">
              <a:ln w="12700">
                <a:solidFill>
                  <a:srgbClr val="01E100">
                    <a:lumMod val="60000"/>
                    <a:lumOff val="40000"/>
                  </a:srgbClr>
                </a:solidFill>
              </a:ln>
              <a:effectLst>
                <a:glow rad="88900">
                  <a:srgbClr val="01E100">
                    <a:alpha val="50000"/>
                  </a:srgbClr>
                </a:glow>
              </a:effectLst>
              <a:latin typeface="Avenir Next LT Pro"/>
              <a:ea typeface="Calibri"/>
              <a:cs typeface="Calibri"/>
            </a:endParaRPr>
          </a:p>
          <a:p>
            <a:r>
              <a:rPr lang="en-US" sz="1800" cap="none">
                <a:ln w="12700">
                  <a:solidFill>
                    <a:srgbClr val="01E100">
                      <a:lumMod val="60000"/>
                      <a:lumOff val="40000"/>
                    </a:srgbClr>
                  </a:solidFill>
                </a:ln>
                <a:effectLst>
                  <a:glow rad="88900">
                    <a:srgbClr val="01E100">
                      <a:alpha val="50000"/>
                    </a:srgbClr>
                  </a:glow>
                </a:effectLst>
                <a:latin typeface="Avenir Next LT Pro"/>
                <a:ea typeface="Calibri"/>
                <a:cs typeface="Calibri"/>
              </a:rPr>
              <a:t>Animation Exec</a:t>
            </a:r>
            <a:endParaRPr lang="en-US" sz="1600" cap="none">
              <a:ln w="12700">
                <a:solidFill>
                  <a:srgbClr val="01E100">
                    <a:lumMod val="60000"/>
                    <a:lumOff val="40000"/>
                  </a:srgbClr>
                </a:solidFill>
              </a:ln>
              <a:effectLst>
                <a:glow rad="88900">
                  <a:srgbClr val="01E100">
                    <a:alpha val="50000"/>
                  </a:srgbClr>
                </a:glow>
              </a:effectLst>
              <a:latin typeface="Avenir Next LT Pro"/>
              <a:ea typeface="Calibri"/>
              <a:cs typeface="Calibri"/>
            </a:endParaRPr>
          </a:p>
          <a:p>
            <a:pPr marL="285750" indent="-285750">
              <a:buFont typeface="Wingdings"/>
              <a:buChar char="q"/>
            </a:pPr>
            <a:r>
              <a:rPr lang="en-US" sz="1400" cap="none">
                <a:ln w="12700">
                  <a:solidFill>
                    <a:srgbClr val="01E100">
                      <a:lumMod val="60000"/>
                      <a:lumOff val="40000"/>
                    </a:srgbClr>
                  </a:solidFill>
                </a:ln>
                <a:solidFill>
                  <a:schemeClr val="accent6"/>
                </a:solidFill>
                <a:effectLst>
                  <a:glow rad="88900">
                    <a:srgbClr val="01E100">
                      <a:alpha val="50000"/>
                    </a:srgbClr>
                  </a:glow>
                </a:effectLst>
                <a:latin typeface="Avenir Next LT Pro"/>
                <a:ea typeface="Calibri"/>
                <a:cs typeface="Calibri"/>
              </a:rPr>
              <a:t>Runs animations and posts </a:t>
            </a:r>
            <a:r>
              <a:rPr lang="en-US" sz="1400" cap="none" err="1">
                <a:ln w="12700">
                  <a:solidFill>
                    <a:srgbClr val="01E100">
                      <a:lumMod val="60000"/>
                      <a:lumOff val="40000"/>
                    </a:srgbClr>
                  </a:solidFill>
                </a:ln>
                <a:solidFill>
                  <a:schemeClr val="accent6"/>
                </a:solidFill>
                <a:effectLst>
                  <a:glow rad="88900">
                    <a:srgbClr val="01E100">
                      <a:alpha val="50000"/>
                    </a:srgbClr>
                  </a:glow>
                </a:effectLst>
                <a:latin typeface="Avenir Next LT Pro"/>
                <a:ea typeface="Calibri"/>
                <a:cs typeface="Calibri"/>
              </a:rPr>
              <a:t>Event_t</a:t>
            </a:r>
            <a:endParaRPr lang="en-US" sz="1400" cap="none">
              <a:ln w="12700">
                <a:solidFill>
                  <a:srgbClr val="01E100">
                    <a:lumMod val="60000"/>
                    <a:lumOff val="40000"/>
                  </a:srgbClr>
                </a:solidFill>
              </a:ln>
              <a:solidFill>
                <a:schemeClr val="accent6"/>
              </a:solidFill>
              <a:effectLst>
                <a:glow rad="88900">
                  <a:srgbClr val="01E100">
                    <a:alpha val="50000"/>
                  </a:srgbClr>
                </a:glow>
              </a:effectLst>
              <a:latin typeface="Avenir Next LT Pro"/>
              <a:ea typeface="Calibri"/>
              <a:cs typeface="Calibri"/>
            </a:endParaRPr>
          </a:p>
          <a:p>
            <a:endParaRPr lang="en-US" sz="1800" cap="none">
              <a:ln w="12700">
                <a:solidFill>
                  <a:srgbClr val="01E100">
                    <a:lumMod val="60000"/>
                    <a:lumOff val="40000"/>
                  </a:srgbClr>
                </a:solidFill>
              </a:ln>
              <a:effectLst>
                <a:glow rad="88900">
                  <a:srgbClr val="01E100">
                    <a:alpha val="50000"/>
                  </a:srgbClr>
                </a:glow>
              </a:effectLst>
              <a:latin typeface="Avenir Next LT Pro"/>
              <a:ea typeface="Calibri"/>
              <a:cs typeface="Calibri"/>
            </a:endParaRPr>
          </a:p>
          <a:p>
            <a:r>
              <a:rPr lang="en-US" sz="1800" cap="none">
                <a:ln w="12700">
                  <a:solidFill>
                    <a:srgbClr val="01E100">
                      <a:lumMod val="60000"/>
                      <a:lumOff val="40000"/>
                    </a:srgbClr>
                  </a:solidFill>
                </a:ln>
                <a:effectLst>
                  <a:glow rad="88900">
                    <a:srgbClr val="01E100">
                      <a:alpha val="50000"/>
                    </a:srgbClr>
                  </a:glow>
                </a:effectLst>
                <a:latin typeface="Avenir Next LT Pro"/>
                <a:ea typeface="Calibri"/>
                <a:cs typeface="Calibri"/>
              </a:rPr>
              <a:t>Outcome Handling</a:t>
            </a:r>
            <a:endParaRPr lang="en-US">
              <a:latin typeface="Avenir Next LT Pro"/>
              <a:ea typeface="Calibri"/>
              <a:cs typeface="Calibri"/>
            </a:endParaRPr>
          </a:p>
          <a:p>
            <a:pPr marL="285750" indent="-285750">
              <a:buFont typeface="Wingdings"/>
              <a:buChar char="q"/>
            </a:pPr>
            <a:r>
              <a:rPr lang="en-US" sz="1400" cap="none" err="1">
                <a:ln w="12700">
                  <a:solidFill>
                    <a:srgbClr val="01E100">
                      <a:lumMod val="60000"/>
                      <a:lumOff val="40000"/>
                    </a:srgbClr>
                  </a:solidFill>
                </a:ln>
                <a:solidFill>
                  <a:schemeClr val="accent6"/>
                </a:solidFill>
                <a:effectLst>
                  <a:glow rad="88900">
                    <a:srgbClr val="01E100">
                      <a:alpha val="50000"/>
                    </a:srgbClr>
                  </a:glow>
                </a:effectLst>
                <a:latin typeface="Avenir Next LT Pro"/>
                <a:ea typeface="Calibri"/>
                <a:cs typeface="Calibri"/>
              </a:rPr>
              <a:t>StateMachineTask</a:t>
            </a:r>
            <a:r>
              <a:rPr lang="en-US" sz="1400" cap="none">
                <a:ln w="12700">
                  <a:solidFill>
                    <a:srgbClr val="01E100">
                      <a:lumMod val="60000"/>
                      <a:lumOff val="40000"/>
                    </a:srgbClr>
                  </a:solidFill>
                </a:ln>
                <a:solidFill>
                  <a:schemeClr val="accent6"/>
                </a:solidFill>
                <a:effectLst>
                  <a:glow rad="88900">
                    <a:srgbClr val="01E100">
                      <a:alpha val="50000"/>
                    </a:srgbClr>
                  </a:glow>
                </a:effectLst>
                <a:latin typeface="Avenir Next LT Pro"/>
                <a:ea typeface="Calibri"/>
                <a:cs typeface="Calibri"/>
              </a:rPr>
              <a:t> processes event</a:t>
            </a:r>
          </a:p>
        </p:txBody>
      </p:sp>
    </p:spTree>
    <p:extLst>
      <p:ext uri="{BB962C8B-B14F-4D97-AF65-F5344CB8AC3E}">
        <p14:creationId xmlns:p14="http://schemas.microsoft.com/office/powerpoint/2010/main" val="2468555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2E5632-904E-4D60-D700-C6F98EFFEEA6}"/>
              </a:ext>
            </a:extLst>
          </p:cNvPr>
          <p:cNvSpPr>
            <a:spLocks noGrp="1"/>
          </p:cNvSpPr>
          <p:nvPr>
            <p:ph type="ftr" sz="quarter" idx="10"/>
          </p:nvPr>
        </p:nvSpPr>
        <p:spPr/>
        <p:txBody>
          <a:bodyPr/>
          <a:lstStyle/>
          <a:p>
            <a:r>
              <a:rPr lang="en-US"/>
              <a:t>Latta slots</a:t>
            </a:r>
          </a:p>
        </p:txBody>
      </p:sp>
      <p:sp>
        <p:nvSpPr>
          <p:cNvPr id="3" name="Slide Number Placeholder 2">
            <a:extLst>
              <a:ext uri="{FF2B5EF4-FFF2-40B4-BE49-F238E27FC236}">
                <a16:creationId xmlns:a16="http://schemas.microsoft.com/office/drawing/2014/main" id="{9C8DDCC3-D458-579D-FF48-022357F20169}"/>
              </a:ext>
            </a:extLst>
          </p:cNvPr>
          <p:cNvSpPr>
            <a:spLocks noGrp="1"/>
          </p:cNvSpPr>
          <p:nvPr>
            <p:ph type="sldNum" sz="quarter" idx="11"/>
          </p:nvPr>
        </p:nvSpPr>
        <p:spPr/>
        <p:txBody>
          <a:bodyPr/>
          <a:lstStyle/>
          <a:p>
            <a:fld id="{0FF9F32E-65A7-074C-AFA1-DE0771000F54}" type="slidenum">
              <a:rPr lang="en-US" smtClean="0"/>
              <a:pPr/>
              <a:t>13</a:t>
            </a:fld>
            <a:endParaRPr lang="en-US"/>
          </a:p>
        </p:txBody>
      </p:sp>
      <p:pic>
        <p:nvPicPr>
          <p:cNvPr id="4" name="Picture 3" descr="A machine with lights and a chair&#10;&#10;AI-generated content may be incorrect.">
            <a:extLst>
              <a:ext uri="{FF2B5EF4-FFF2-40B4-BE49-F238E27FC236}">
                <a16:creationId xmlns:a16="http://schemas.microsoft.com/office/drawing/2014/main" id="{07A06546-0C8B-37AC-C225-A5D25138C38C}"/>
              </a:ext>
            </a:extLst>
          </p:cNvPr>
          <p:cNvPicPr>
            <a:picLocks noChangeAspect="1"/>
          </p:cNvPicPr>
          <p:nvPr/>
        </p:nvPicPr>
        <p:blipFill>
          <a:blip r:embed="rId2"/>
          <a:stretch>
            <a:fillRect/>
          </a:stretch>
        </p:blipFill>
        <p:spPr>
          <a:xfrm>
            <a:off x="-1460" y="-486833"/>
            <a:ext cx="11507002" cy="7376583"/>
          </a:xfrm>
          <a:prstGeom prst="rect">
            <a:avLst/>
          </a:prstGeom>
        </p:spPr>
      </p:pic>
      <p:sp>
        <p:nvSpPr>
          <p:cNvPr id="6" name="Text Placeholder 5">
            <a:extLst>
              <a:ext uri="{FF2B5EF4-FFF2-40B4-BE49-F238E27FC236}">
                <a16:creationId xmlns:a16="http://schemas.microsoft.com/office/drawing/2014/main" id="{74046968-0D38-26A1-E71B-8507886D1C7B}"/>
              </a:ext>
            </a:extLst>
          </p:cNvPr>
          <p:cNvSpPr txBox="1">
            <a:spLocks/>
          </p:cNvSpPr>
          <p:nvPr/>
        </p:nvSpPr>
        <p:spPr>
          <a:xfrm>
            <a:off x="6692900" y="1584663"/>
            <a:ext cx="4114800" cy="34290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00"/>
              </a:lnSpc>
              <a:buNone/>
            </a:pPr>
            <a:r>
              <a:rPr lang="en-US" sz="1600" i="1">
                <a:ln w="12700">
                  <a:solidFill>
                    <a:srgbClr val="01E100">
                      <a:lumMod val="60000"/>
                      <a:lumOff val="40000"/>
                    </a:srgbClr>
                  </a:solidFill>
                </a:ln>
                <a:solidFill>
                  <a:schemeClr val="bg1"/>
                </a:solidFill>
                <a:effectLst>
                  <a:glow rad="88900">
                    <a:srgbClr val="01E100">
                      <a:alpha val="50000"/>
                    </a:srgbClr>
                  </a:glow>
                </a:effectLst>
                <a:cs typeface="Calibri"/>
              </a:rPr>
              <a:t>    ACHIEVMENTS</a:t>
            </a:r>
            <a:endParaRPr lang="en-US" sz="1600">
              <a:ln w="12700">
                <a:solidFill>
                  <a:srgbClr val="01E100">
                    <a:lumMod val="60000"/>
                    <a:lumOff val="40000"/>
                  </a:srgbClr>
                </a:solidFill>
              </a:ln>
              <a:solidFill>
                <a:schemeClr val="bg1"/>
              </a:solidFill>
              <a:effectLst>
                <a:glow rad="88900">
                  <a:srgbClr val="01E100">
                    <a:alpha val="50000"/>
                  </a:srgbClr>
                </a:glow>
              </a:effectLst>
              <a:cs typeface="Calibri"/>
            </a:endParaRPr>
          </a:p>
          <a:p>
            <a:pPr>
              <a:lnSpc>
                <a:spcPts val="2800"/>
              </a:lnSpc>
            </a:pPr>
            <a:endParaRPr lang="en-US" sz="1600" i="1">
              <a:ln w="12700">
                <a:solidFill>
                  <a:srgbClr val="01E100">
                    <a:lumMod val="60000"/>
                    <a:lumOff val="40000"/>
                  </a:srgbClr>
                </a:solidFill>
              </a:ln>
              <a:solidFill>
                <a:schemeClr val="bg1"/>
              </a:solidFill>
              <a:effectLst>
                <a:glow rad="88900">
                  <a:srgbClr val="01E100">
                    <a:alpha val="50000"/>
                  </a:srgbClr>
                </a:glow>
              </a:effectLst>
              <a:cs typeface="Calibri"/>
            </a:endParaRPr>
          </a:p>
          <a:p>
            <a:pPr marL="0" indent="0">
              <a:lnSpc>
                <a:spcPts val="2800"/>
              </a:lnSpc>
              <a:buNone/>
            </a:pPr>
            <a:r>
              <a:rPr lang="en-US" sz="1600" i="1">
                <a:ln w="12700">
                  <a:solidFill>
                    <a:srgbClr val="01E100">
                      <a:lumMod val="60000"/>
                      <a:lumOff val="40000"/>
                    </a:srgbClr>
                  </a:solidFill>
                </a:ln>
                <a:solidFill>
                  <a:schemeClr val="bg1"/>
                </a:solidFill>
                <a:effectLst>
                  <a:glow rad="88900">
                    <a:srgbClr val="01E100">
                      <a:alpha val="50000"/>
                    </a:srgbClr>
                  </a:glow>
                </a:effectLst>
                <a:cs typeface="Calibri"/>
              </a:rPr>
              <a:t>    TAKEAWAYS</a:t>
            </a:r>
          </a:p>
          <a:p>
            <a:pPr>
              <a:lnSpc>
                <a:spcPts val="2800"/>
              </a:lnSpc>
            </a:pPr>
            <a:endParaRPr lang="en-US" sz="1600" i="1">
              <a:ln w="12700">
                <a:solidFill>
                  <a:srgbClr val="01E100">
                    <a:lumMod val="60000"/>
                    <a:lumOff val="40000"/>
                  </a:srgbClr>
                </a:solidFill>
              </a:ln>
              <a:solidFill>
                <a:schemeClr val="bg1"/>
              </a:solidFill>
              <a:effectLst>
                <a:glow rad="88900">
                  <a:srgbClr val="01E100">
                    <a:alpha val="50000"/>
                  </a:srgbClr>
                </a:glow>
              </a:effectLst>
              <a:cs typeface="Calibri"/>
            </a:endParaRPr>
          </a:p>
          <a:p>
            <a:pPr marL="0" indent="0">
              <a:lnSpc>
                <a:spcPts val="2800"/>
              </a:lnSpc>
              <a:buNone/>
            </a:pPr>
            <a:r>
              <a:rPr lang="en-US" sz="1600" i="1">
                <a:ln w="12700">
                  <a:solidFill>
                    <a:srgbClr val="01E100">
                      <a:lumMod val="60000"/>
                      <a:lumOff val="40000"/>
                    </a:srgbClr>
                  </a:solidFill>
                </a:ln>
                <a:solidFill>
                  <a:schemeClr val="bg1"/>
                </a:solidFill>
                <a:effectLst>
                  <a:glow rad="88900">
                    <a:srgbClr val="01E100">
                      <a:alpha val="50000"/>
                    </a:srgbClr>
                  </a:glow>
                </a:effectLst>
                <a:cs typeface="Calibri"/>
              </a:rPr>
              <a:t>    EDUCATION</a:t>
            </a:r>
            <a:endParaRPr lang="en-US">
              <a:solidFill>
                <a:schemeClr val="bg1"/>
              </a:solidFill>
            </a:endParaRPr>
          </a:p>
        </p:txBody>
      </p:sp>
      <p:sp>
        <p:nvSpPr>
          <p:cNvPr id="8" name="TextBox 7">
            <a:extLst>
              <a:ext uri="{FF2B5EF4-FFF2-40B4-BE49-F238E27FC236}">
                <a16:creationId xmlns:a16="http://schemas.microsoft.com/office/drawing/2014/main" id="{F381FD9E-D897-DF81-166C-89DB327DC963}"/>
              </a:ext>
            </a:extLst>
          </p:cNvPr>
          <p:cNvSpPr txBox="1"/>
          <p:nvPr/>
        </p:nvSpPr>
        <p:spPr>
          <a:xfrm>
            <a:off x="7124181" y="2079668"/>
            <a:ext cx="43617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400" b="1">
                <a:solidFill>
                  <a:schemeClr val="accent5"/>
                </a:solidFill>
              </a:rPr>
              <a:t>Developed </a:t>
            </a:r>
            <a:r>
              <a:rPr lang="en-US" sz="1400" b="1" err="1">
                <a:solidFill>
                  <a:schemeClr val="accent5"/>
                </a:solidFill>
              </a:rPr>
              <a:t>moduler</a:t>
            </a:r>
            <a:r>
              <a:rPr lang="en-US" sz="1400" b="1">
                <a:solidFill>
                  <a:schemeClr val="accent5"/>
                </a:solidFill>
              </a:rPr>
              <a:t>, event driven slot machine with </a:t>
            </a:r>
            <a:r>
              <a:rPr lang="en-US" sz="1400" b="1" err="1">
                <a:solidFill>
                  <a:schemeClr val="accent5"/>
                </a:solidFill>
              </a:rPr>
              <a:t>FreeRTOS</a:t>
            </a:r>
          </a:p>
        </p:txBody>
      </p:sp>
      <p:sp>
        <p:nvSpPr>
          <p:cNvPr id="10" name="TextBox 9">
            <a:extLst>
              <a:ext uri="{FF2B5EF4-FFF2-40B4-BE49-F238E27FC236}">
                <a16:creationId xmlns:a16="http://schemas.microsoft.com/office/drawing/2014/main" id="{D2220B7F-DA4B-469E-612B-609B5B9C358A}"/>
              </a:ext>
            </a:extLst>
          </p:cNvPr>
          <p:cNvSpPr txBox="1"/>
          <p:nvPr/>
        </p:nvSpPr>
        <p:spPr>
          <a:xfrm>
            <a:off x="7124181" y="2925275"/>
            <a:ext cx="491424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400" b="1" i="1">
                <a:solidFill>
                  <a:schemeClr val="accent5"/>
                </a:solidFill>
              </a:rPr>
              <a:t>Task Segregation</a:t>
            </a:r>
            <a:endParaRPr lang="en-US" sz="1400">
              <a:solidFill>
                <a:schemeClr val="accent5"/>
              </a:solidFill>
            </a:endParaRPr>
          </a:p>
          <a:p>
            <a:pPr marL="285750" indent="-285750">
              <a:buFont typeface="Wingdings"/>
              <a:buChar char="q"/>
            </a:pPr>
            <a:r>
              <a:rPr lang="en-US" sz="1400" b="1" i="1">
                <a:solidFill>
                  <a:schemeClr val="accent5"/>
                </a:solidFill>
              </a:rPr>
              <a:t>Effective Use of Hardware RNG</a:t>
            </a:r>
          </a:p>
          <a:p>
            <a:endParaRPr lang="en-US" sz="1400" b="1">
              <a:solidFill>
                <a:schemeClr val="accent5"/>
              </a:solidFill>
            </a:endParaRPr>
          </a:p>
        </p:txBody>
      </p:sp>
      <p:sp>
        <p:nvSpPr>
          <p:cNvPr id="12" name="TextBox 11">
            <a:extLst>
              <a:ext uri="{FF2B5EF4-FFF2-40B4-BE49-F238E27FC236}">
                <a16:creationId xmlns:a16="http://schemas.microsoft.com/office/drawing/2014/main" id="{CE2BBF05-8AD4-8B62-577D-8A8C6CD79FC6}"/>
              </a:ext>
            </a:extLst>
          </p:cNvPr>
          <p:cNvSpPr txBox="1"/>
          <p:nvPr/>
        </p:nvSpPr>
        <p:spPr>
          <a:xfrm>
            <a:off x="7124181" y="3852375"/>
            <a:ext cx="4485619" cy="11131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000"/>
              </a:spcBef>
              <a:buFont typeface="Wingdings"/>
              <a:buChar char="q"/>
            </a:pPr>
            <a:r>
              <a:rPr lang="en-US" sz="1400" b="1" i="1">
                <a:solidFill>
                  <a:schemeClr val="accent5"/>
                </a:solidFill>
              </a:rPr>
              <a:t>Clear demonstration of real-time scheduling and state management</a:t>
            </a:r>
            <a:endParaRPr lang="en-US"/>
          </a:p>
          <a:p>
            <a:pPr marL="285750" indent="-285750">
              <a:spcBef>
                <a:spcPts val="1000"/>
              </a:spcBef>
              <a:buFont typeface="Wingdings"/>
              <a:buChar char="q"/>
            </a:pPr>
            <a:r>
              <a:rPr lang="en-US" sz="1400" b="1" i="1">
                <a:solidFill>
                  <a:schemeClr val="accent5"/>
                </a:solidFill>
              </a:rPr>
              <a:t>Insights into embedded systems</a:t>
            </a:r>
          </a:p>
          <a:p>
            <a:endParaRPr lang="en-US" sz="1600" b="1">
              <a:solidFill>
                <a:schemeClr val="accent5"/>
              </a:solidFill>
            </a:endParaRPr>
          </a:p>
        </p:txBody>
      </p:sp>
      <p:sp>
        <p:nvSpPr>
          <p:cNvPr id="14" name="Title 1">
            <a:extLst>
              <a:ext uri="{FF2B5EF4-FFF2-40B4-BE49-F238E27FC236}">
                <a16:creationId xmlns:a16="http://schemas.microsoft.com/office/drawing/2014/main" id="{5D441F84-0F3F-3192-B2A2-66FED30052CD}"/>
              </a:ext>
            </a:extLst>
          </p:cNvPr>
          <p:cNvSpPr txBox="1">
            <a:spLocks/>
          </p:cNvSpPr>
          <p:nvPr/>
        </p:nvSpPr>
        <p:spPr>
          <a:xfrm>
            <a:off x="6692371" y="-488950"/>
            <a:ext cx="5589587" cy="1600200"/>
          </a:xfrm>
          <a:prstGeom prst="rect">
            <a:avLst/>
          </a:prstGeom>
        </p:spPr>
        <p:txBody>
          <a:bodyPr lIns="91440" tIns="45720" rIns="91440" bIns="45720" anchor="b">
            <a:noAutofit/>
          </a:bodyPr>
          <a:lst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a:lstStyle>
          <a:p>
            <a:r>
              <a:rPr lang="en-US" sz="4400">
                <a:ln w="12700">
                  <a:solidFill>
                    <a:srgbClr val="01E100">
                      <a:lumMod val="60000"/>
                      <a:lumOff val="40000"/>
                    </a:srgbClr>
                  </a:solidFill>
                </a:ln>
                <a:solidFill>
                  <a:schemeClr val="accent6"/>
                </a:solidFill>
                <a:effectLst>
                  <a:glow rad="88900">
                    <a:srgbClr val="01E100">
                      <a:alpha val="50000"/>
                    </a:srgbClr>
                  </a:glow>
                </a:effectLst>
              </a:rPr>
              <a:t>conclusion</a:t>
            </a:r>
          </a:p>
        </p:txBody>
      </p:sp>
    </p:spTree>
    <p:extLst>
      <p:ext uri="{BB962C8B-B14F-4D97-AF65-F5344CB8AC3E}">
        <p14:creationId xmlns:p14="http://schemas.microsoft.com/office/powerpoint/2010/main" val="2810972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D67C75-DC15-F3C1-F69E-007D7F3EF99B}"/>
              </a:ext>
            </a:extLst>
          </p:cNvPr>
          <p:cNvSpPr>
            <a:spLocks noGrp="1"/>
          </p:cNvSpPr>
          <p:nvPr>
            <p:ph type="ftr" sz="quarter" idx="10"/>
          </p:nvPr>
        </p:nvSpPr>
        <p:spPr/>
        <p:txBody>
          <a:bodyPr/>
          <a:lstStyle/>
          <a:p>
            <a:r>
              <a:rPr lang="en-US"/>
              <a:t>Artist portfolio</a:t>
            </a:r>
          </a:p>
        </p:txBody>
      </p:sp>
      <p:sp>
        <p:nvSpPr>
          <p:cNvPr id="3" name="Slide Number Placeholder 2">
            <a:extLst>
              <a:ext uri="{FF2B5EF4-FFF2-40B4-BE49-F238E27FC236}">
                <a16:creationId xmlns:a16="http://schemas.microsoft.com/office/drawing/2014/main" id="{E6736EF2-6051-88E2-02D5-6F20C096E1B9}"/>
              </a:ext>
            </a:extLst>
          </p:cNvPr>
          <p:cNvSpPr>
            <a:spLocks noGrp="1"/>
          </p:cNvSpPr>
          <p:nvPr>
            <p:ph type="sldNum" sz="quarter" idx="11"/>
          </p:nvPr>
        </p:nvSpPr>
        <p:spPr/>
        <p:txBody>
          <a:bodyPr/>
          <a:lstStyle/>
          <a:p>
            <a:fld id="{0FF9F32E-65A7-074C-AFA1-DE0771000F54}" type="slidenum">
              <a:rPr lang="en-US" smtClean="0"/>
              <a:pPr/>
              <a:t>14</a:t>
            </a:fld>
            <a:endParaRPr lang="en-US"/>
          </a:p>
        </p:txBody>
      </p:sp>
      <p:pic>
        <p:nvPicPr>
          <p:cNvPr id="6" name="Picture 5" descr="A slot machine with a stool in front of it&#10;&#10;AI-generated content may be incorrect.">
            <a:extLst>
              <a:ext uri="{FF2B5EF4-FFF2-40B4-BE49-F238E27FC236}">
                <a16:creationId xmlns:a16="http://schemas.microsoft.com/office/drawing/2014/main" id="{0D82F85C-4CB9-E182-B0B9-DA997209E190}"/>
              </a:ext>
            </a:extLst>
          </p:cNvPr>
          <p:cNvPicPr>
            <a:picLocks noChangeAspect="1"/>
          </p:cNvPicPr>
          <p:nvPr/>
        </p:nvPicPr>
        <p:blipFill>
          <a:blip r:embed="rId2"/>
          <a:stretch>
            <a:fillRect/>
          </a:stretch>
        </p:blipFill>
        <p:spPr>
          <a:xfrm>
            <a:off x="5330" y="1"/>
            <a:ext cx="12181341" cy="6858000"/>
          </a:xfrm>
          <a:prstGeom prst="rect">
            <a:avLst/>
          </a:prstGeom>
        </p:spPr>
      </p:pic>
      <p:sp>
        <p:nvSpPr>
          <p:cNvPr id="8" name="Title 1">
            <a:extLst>
              <a:ext uri="{FF2B5EF4-FFF2-40B4-BE49-F238E27FC236}">
                <a16:creationId xmlns:a16="http://schemas.microsoft.com/office/drawing/2014/main" id="{154FDD8B-7774-3708-AA35-45E0180D46B8}"/>
              </a:ext>
            </a:extLst>
          </p:cNvPr>
          <p:cNvSpPr txBox="1">
            <a:spLocks/>
          </p:cNvSpPr>
          <p:nvPr/>
        </p:nvSpPr>
        <p:spPr>
          <a:xfrm>
            <a:off x="839788" y="114300"/>
            <a:ext cx="5589587" cy="1600200"/>
          </a:xfrm>
          <a:prstGeom prst="rect">
            <a:avLst/>
          </a:prstGeom>
        </p:spPr>
        <p:txBody>
          <a:bodyPr lIns="91440" tIns="45720" rIns="91440" bIns="45720" anchor="b">
            <a:noAutofit/>
          </a:bodyPr>
          <a:lst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a:lstStyle>
          <a:p>
            <a:r>
              <a:rPr lang="en-US" sz="4400">
                <a:ln w="12700">
                  <a:solidFill>
                    <a:srgbClr val="01E100">
                      <a:lumMod val="60000"/>
                      <a:lumOff val="40000"/>
                    </a:srgbClr>
                  </a:solidFill>
                </a:ln>
                <a:solidFill>
                  <a:schemeClr val="accent6"/>
                </a:solidFill>
                <a:effectLst>
                  <a:glow rad="88900">
                    <a:srgbClr val="01E100">
                      <a:alpha val="50000"/>
                    </a:srgbClr>
                  </a:glow>
                </a:effectLst>
              </a:rPr>
              <a:t>Future work</a:t>
            </a:r>
          </a:p>
        </p:txBody>
      </p:sp>
      <p:sp>
        <p:nvSpPr>
          <p:cNvPr id="10" name="Text Placeholder 5">
            <a:extLst>
              <a:ext uri="{FF2B5EF4-FFF2-40B4-BE49-F238E27FC236}">
                <a16:creationId xmlns:a16="http://schemas.microsoft.com/office/drawing/2014/main" id="{5BDD2A62-8C88-EBB0-0242-26179C9CCFCD}"/>
              </a:ext>
            </a:extLst>
          </p:cNvPr>
          <p:cNvSpPr txBox="1">
            <a:spLocks/>
          </p:cNvSpPr>
          <p:nvPr/>
        </p:nvSpPr>
        <p:spPr>
          <a:xfrm>
            <a:off x="533400" y="1976247"/>
            <a:ext cx="4114800" cy="34290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00"/>
              </a:lnSpc>
              <a:buNone/>
            </a:pPr>
            <a:r>
              <a:rPr lang="en-US" sz="1600" i="1">
                <a:ln w="12700">
                  <a:solidFill>
                    <a:srgbClr val="01E100">
                      <a:lumMod val="60000"/>
                      <a:lumOff val="40000"/>
                    </a:srgbClr>
                  </a:solidFill>
                </a:ln>
                <a:solidFill>
                  <a:schemeClr val="bg1"/>
                </a:solidFill>
                <a:effectLst>
                  <a:glow rad="88900">
                    <a:srgbClr val="01E100">
                      <a:alpha val="50000"/>
                    </a:srgbClr>
                  </a:glow>
                </a:effectLst>
                <a:cs typeface="Calibri"/>
              </a:rPr>
              <a:t>     ENHANCED USER INTERFACE</a:t>
            </a:r>
            <a:endParaRPr lang="en-US" sz="1600">
              <a:ln w="12700">
                <a:solidFill>
                  <a:srgbClr val="01E100">
                    <a:lumMod val="60000"/>
                    <a:lumOff val="40000"/>
                  </a:srgbClr>
                </a:solidFill>
              </a:ln>
              <a:solidFill>
                <a:schemeClr val="bg1"/>
              </a:solidFill>
              <a:effectLst>
                <a:glow rad="88900">
                  <a:srgbClr val="01E100">
                    <a:alpha val="50000"/>
                  </a:srgbClr>
                </a:glow>
              </a:effectLst>
              <a:cs typeface="Calibri"/>
            </a:endParaRPr>
          </a:p>
          <a:p>
            <a:pPr>
              <a:lnSpc>
                <a:spcPts val="2800"/>
              </a:lnSpc>
            </a:pPr>
            <a:endParaRPr lang="en-US" sz="1600" i="1">
              <a:ln w="12700">
                <a:solidFill>
                  <a:srgbClr val="01E100">
                    <a:lumMod val="60000"/>
                    <a:lumOff val="40000"/>
                  </a:srgbClr>
                </a:solidFill>
              </a:ln>
              <a:solidFill>
                <a:schemeClr val="bg1"/>
              </a:solidFill>
              <a:effectLst>
                <a:glow rad="88900">
                  <a:srgbClr val="01E100">
                    <a:alpha val="50000"/>
                  </a:srgbClr>
                </a:glow>
              </a:effectLst>
              <a:cs typeface="Calibri"/>
            </a:endParaRPr>
          </a:p>
          <a:p>
            <a:pPr marL="0" indent="0">
              <a:lnSpc>
                <a:spcPts val="2800"/>
              </a:lnSpc>
              <a:buNone/>
            </a:pPr>
            <a:r>
              <a:rPr lang="en-US" sz="1600" i="1">
                <a:ln w="12700">
                  <a:solidFill>
                    <a:srgbClr val="01E100">
                      <a:lumMod val="60000"/>
                      <a:lumOff val="40000"/>
                    </a:srgbClr>
                  </a:solidFill>
                </a:ln>
                <a:solidFill>
                  <a:schemeClr val="bg1"/>
                </a:solidFill>
                <a:effectLst>
                  <a:glow rad="88900">
                    <a:srgbClr val="01E100">
                      <a:alpha val="50000"/>
                    </a:srgbClr>
                  </a:glow>
                </a:effectLst>
                <a:cs typeface="Calibri"/>
              </a:rPr>
              <a:t>     DATA PERSISTENCE</a:t>
            </a:r>
          </a:p>
          <a:p>
            <a:pPr>
              <a:lnSpc>
                <a:spcPts val="2800"/>
              </a:lnSpc>
            </a:pPr>
            <a:endParaRPr lang="en-US" sz="1600" i="1">
              <a:ln w="12700">
                <a:solidFill>
                  <a:srgbClr val="01E100">
                    <a:lumMod val="60000"/>
                    <a:lumOff val="40000"/>
                  </a:srgbClr>
                </a:solidFill>
              </a:ln>
              <a:solidFill>
                <a:schemeClr val="bg1"/>
              </a:solidFill>
              <a:effectLst>
                <a:glow rad="88900">
                  <a:srgbClr val="01E100">
                    <a:alpha val="50000"/>
                  </a:srgbClr>
                </a:glow>
              </a:effectLst>
              <a:cs typeface="Calibri"/>
            </a:endParaRPr>
          </a:p>
          <a:p>
            <a:pPr marL="0" indent="0">
              <a:lnSpc>
                <a:spcPts val="2800"/>
              </a:lnSpc>
              <a:buNone/>
            </a:pPr>
            <a:r>
              <a:rPr lang="en-US" sz="1600" i="1">
                <a:ln w="12700">
                  <a:solidFill>
                    <a:srgbClr val="01E100">
                      <a:lumMod val="60000"/>
                      <a:lumOff val="40000"/>
                    </a:srgbClr>
                  </a:solidFill>
                </a:ln>
                <a:solidFill>
                  <a:schemeClr val="bg1"/>
                </a:solidFill>
                <a:effectLst>
                  <a:glow rad="88900">
                    <a:srgbClr val="01E100">
                      <a:alpha val="50000"/>
                    </a:srgbClr>
                  </a:glow>
                </a:effectLst>
                <a:cs typeface="Calibri"/>
              </a:rPr>
              <a:t>    ADVANCED SCHEDULING</a:t>
            </a:r>
            <a:endParaRPr lang="en-US">
              <a:solidFill>
                <a:schemeClr val="bg1"/>
              </a:solidFill>
            </a:endParaRPr>
          </a:p>
        </p:txBody>
      </p:sp>
      <p:sp>
        <p:nvSpPr>
          <p:cNvPr id="12" name="TextBox 11">
            <a:extLst>
              <a:ext uri="{FF2B5EF4-FFF2-40B4-BE49-F238E27FC236}">
                <a16:creationId xmlns:a16="http://schemas.microsoft.com/office/drawing/2014/main" id="{FE9BC979-B559-C567-D9BD-480A73230D63}"/>
              </a:ext>
            </a:extLst>
          </p:cNvPr>
          <p:cNvSpPr txBox="1"/>
          <p:nvPr/>
        </p:nvSpPr>
        <p:spPr>
          <a:xfrm>
            <a:off x="996431" y="2354835"/>
            <a:ext cx="43617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400" b="1">
                <a:solidFill>
                  <a:schemeClr val="accent5"/>
                </a:solidFill>
              </a:rPr>
              <a:t>Sounds</a:t>
            </a:r>
          </a:p>
          <a:p>
            <a:pPr marL="285750" indent="-285750">
              <a:buFont typeface="Wingdings"/>
              <a:buChar char="q"/>
            </a:pPr>
            <a:r>
              <a:rPr lang="en-US" sz="1400" b="1">
                <a:solidFill>
                  <a:schemeClr val="accent5"/>
                </a:solidFill>
              </a:rPr>
              <a:t>More Dynamic LED Animations</a:t>
            </a:r>
          </a:p>
        </p:txBody>
      </p:sp>
      <p:sp>
        <p:nvSpPr>
          <p:cNvPr id="14" name="TextBox 13">
            <a:extLst>
              <a:ext uri="{FF2B5EF4-FFF2-40B4-BE49-F238E27FC236}">
                <a16:creationId xmlns:a16="http://schemas.microsoft.com/office/drawing/2014/main" id="{D0237989-EFB0-51B6-B526-FB06477C017B}"/>
              </a:ext>
            </a:extLst>
          </p:cNvPr>
          <p:cNvSpPr txBox="1"/>
          <p:nvPr/>
        </p:nvSpPr>
        <p:spPr>
          <a:xfrm>
            <a:off x="996431" y="3316859"/>
            <a:ext cx="491424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400" b="1" i="1">
                <a:solidFill>
                  <a:schemeClr val="accent5"/>
                </a:solidFill>
              </a:rPr>
              <a:t>Implement Non-Volatile Storage</a:t>
            </a:r>
          </a:p>
          <a:p>
            <a:endParaRPr lang="en-US" sz="1400" b="1">
              <a:solidFill>
                <a:schemeClr val="accent5"/>
              </a:solidFill>
            </a:endParaRPr>
          </a:p>
        </p:txBody>
      </p:sp>
      <p:sp>
        <p:nvSpPr>
          <p:cNvPr id="16" name="TextBox 15">
            <a:extLst>
              <a:ext uri="{FF2B5EF4-FFF2-40B4-BE49-F238E27FC236}">
                <a16:creationId xmlns:a16="http://schemas.microsoft.com/office/drawing/2014/main" id="{600329D7-FF95-E195-3E0B-69B1F8BDACAE}"/>
              </a:ext>
            </a:extLst>
          </p:cNvPr>
          <p:cNvSpPr txBox="1"/>
          <p:nvPr/>
        </p:nvSpPr>
        <p:spPr>
          <a:xfrm>
            <a:off x="996431" y="4307459"/>
            <a:ext cx="4485619" cy="15440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2800"/>
              </a:lnSpc>
              <a:spcBef>
                <a:spcPts val="1000"/>
              </a:spcBef>
              <a:buFont typeface="Wingdings"/>
              <a:buChar char="q"/>
            </a:pPr>
            <a:r>
              <a:rPr lang="en-US" sz="1400" b="1" i="1">
                <a:solidFill>
                  <a:schemeClr val="accent5"/>
                </a:solidFill>
              </a:rPr>
              <a:t>Explore Dynamic Task Scheduling</a:t>
            </a:r>
          </a:p>
          <a:p>
            <a:pPr marL="285750" indent="-285750">
              <a:lnSpc>
                <a:spcPts val="2800"/>
              </a:lnSpc>
              <a:spcBef>
                <a:spcPts val="1000"/>
              </a:spcBef>
              <a:buFont typeface="Wingdings"/>
              <a:buChar char="q"/>
            </a:pPr>
            <a:r>
              <a:rPr lang="en-US" sz="1400" b="1" i="1">
                <a:solidFill>
                  <a:schemeClr val="accent5"/>
                </a:solidFill>
              </a:rPr>
              <a:t>Extend Design To Support More Game Features</a:t>
            </a:r>
          </a:p>
          <a:p>
            <a:endParaRPr lang="en-US" sz="1600" b="1">
              <a:solidFill>
                <a:schemeClr val="accent5"/>
              </a:solidFill>
            </a:endParaRPr>
          </a:p>
        </p:txBody>
      </p:sp>
      <p:sp>
        <p:nvSpPr>
          <p:cNvPr id="18" name="Footer Placeholder 4">
            <a:extLst>
              <a:ext uri="{FF2B5EF4-FFF2-40B4-BE49-F238E27FC236}">
                <a16:creationId xmlns:a16="http://schemas.microsoft.com/office/drawing/2014/main" id="{77ABE616-A2B5-7E13-59F9-0FA908B6E497}"/>
              </a:ext>
            </a:extLst>
          </p:cNvPr>
          <p:cNvSpPr txBox="1">
            <a:spLocks/>
          </p:cNvSpPr>
          <p:nvPr/>
        </p:nvSpPr>
        <p:spPr>
          <a:xfrm rot="16200000">
            <a:off x="9931948" y="5437415"/>
            <a:ext cx="3851557" cy="365125"/>
          </a:xfrm>
          <a:prstGeom prst="rect">
            <a:avLst/>
          </a:prstGeom>
          <a:effectLst/>
        </p:spPr>
        <p:txBody>
          <a:bodyPr vert="horz" lIns="0" tIns="0" rIns="0" bIns="0" rtlCol="0" anchor="ctr">
            <a:normAutofit/>
          </a:bodyPr>
          <a:lstStyle>
            <a:defPPr>
              <a:defRPr lang="en-US"/>
            </a:defPPr>
            <a:lvl1pPr marL="0" algn="ctr" defTabSz="914400" rtl="0" eaLnBrk="1" latinLnBrk="0" hangingPunct="1">
              <a:defRPr sz="1800" b="1" i="0" kern="1200" cap="all" baseline="0">
                <a:ln w="12700">
                  <a:noFill/>
                </a:ln>
                <a:solidFill>
                  <a:schemeClr val="accent3">
                    <a:lumMod val="5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600">
                <a:solidFill>
                  <a:schemeClr val="accent6"/>
                </a:solidFill>
              </a:rPr>
              <a:t>Latta slots</a:t>
            </a:r>
            <a:endParaRPr lang="en-US" sz="1600" spc="200">
              <a:solidFill>
                <a:schemeClr val="accent6"/>
              </a:solidFill>
            </a:endParaRPr>
          </a:p>
        </p:txBody>
      </p:sp>
      <p:sp>
        <p:nvSpPr>
          <p:cNvPr id="20" name="Slide Number Placeholder 5">
            <a:extLst>
              <a:ext uri="{FF2B5EF4-FFF2-40B4-BE49-F238E27FC236}">
                <a16:creationId xmlns:a16="http://schemas.microsoft.com/office/drawing/2014/main" id="{9D22F51C-0A6F-1C00-D70B-EECC2D252296}"/>
              </a:ext>
            </a:extLst>
          </p:cNvPr>
          <p:cNvSpPr txBox="1">
            <a:spLocks/>
          </p:cNvSpPr>
          <p:nvPr/>
        </p:nvSpPr>
        <p:spPr>
          <a:xfrm>
            <a:off x="11658600" y="213829"/>
            <a:ext cx="685800" cy="564397"/>
          </a:xfrm>
          <a:prstGeom prst="rect">
            <a:avLst/>
          </a:prstGeom>
        </p:spPr>
        <p:txBody>
          <a:bodyPr vert="horz" lIns="0" tIns="0" rIns="0" bIns="0" rtlCol="0" anchor="ctr">
            <a:normAutofit/>
          </a:bodyPr>
          <a:lstStyle>
            <a:defPPr>
              <a:defRPr lang="en-US"/>
            </a:defPPr>
            <a:lvl1pPr marL="0" algn="l" defTabSz="914400" rtl="0" eaLnBrk="1" latinLnBrk="0" hangingPunct="1">
              <a:defRPr sz="1200" b="1" i="0" kern="1200" cap="all" spc="200" baseline="0">
                <a:solidFill>
                  <a:schemeClr val="accent3">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0FF9F32E-65A7-074C-AFA1-DE0771000F54}" type="slidenum">
              <a:rPr lang="en-US" sz="1800" dirty="0" smtClean="0">
                <a:solidFill>
                  <a:schemeClr val="accent6"/>
                </a:solidFill>
              </a:rPr>
              <a:pPr>
                <a:spcAft>
                  <a:spcPts val="600"/>
                </a:spcAft>
              </a:pPr>
              <a:t>14</a:t>
            </a:fld>
            <a:endParaRPr lang="en-US" sz="1800">
              <a:solidFill>
                <a:schemeClr val="accent6"/>
              </a:solidFill>
            </a:endParaRPr>
          </a:p>
        </p:txBody>
      </p:sp>
    </p:spTree>
    <p:extLst>
      <p:ext uri="{BB962C8B-B14F-4D97-AF65-F5344CB8AC3E}">
        <p14:creationId xmlns:p14="http://schemas.microsoft.com/office/powerpoint/2010/main" val="224536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21713FF-CF1C-589C-4B74-B69469E06148}"/>
              </a:ext>
            </a:extLst>
          </p:cNvPr>
          <p:cNvSpPr>
            <a:spLocks noGrp="1"/>
          </p:cNvSpPr>
          <p:nvPr>
            <p:ph type="ftr" sz="quarter" idx="10"/>
          </p:nvPr>
        </p:nvSpPr>
        <p:spPr/>
        <p:txBody>
          <a:bodyPr/>
          <a:lstStyle/>
          <a:p>
            <a:r>
              <a:rPr lang="en-US"/>
              <a:t>Artist portfolio</a:t>
            </a:r>
          </a:p>
        </p:txBody>
      </p:sp>
      <p:sp>
        <p:nvSpPr>
          <p:cNvPr id="3" name="Slide Number Placeholder 2">
            <a:extLst>
              <a:ext uri="{FF2B5EF4-FFF2-40B4-BE49-F238E27FC236}">
                <a16:creationId xmlns:a16="http://schemas.microsoft.com/office/drawing/2014/main" id="{C777E77C-8057-802A-7361-5989B1624019}"/>
              </a:ext>
            </a:extLst>
          </p:cNvPr>
          <p:cNvSpPr>
            <a:spLocks noGrp="1"/>
          </p:cNvSpPr>
          <p:nvPr>
            <p:ph type="sldNum" sz="quarter" idx="11"/>
          </p:nvPr>
        </p:nvSpPr>
        <p:spPr/>
        <p:txBody>
          <a:bodyPr/>
          <a:lstStyle/>
          <a:p>
            <a:fld id="{0FF9F32E-65A7-074C-AFA1-DE0771000F54}" type="slidenum">
              <a:rPr lang="en-US" smtClean="0"/>
              <a:pPr/>
              <a:t>15</a:t>
            </a:fld>
            <a:endParaRPr lang="en-US"/>
          </a:p>
        </p:txBody>
      </p:sp>
      <p:pic>
        <p:nvPicPr>
          <p:cNvPr id="5" name="Picture 4" descr="A stack of poker chips&#10;&#10;AI-generated content may be incorrect.">
            <a:extLst>
              <a:ext uri="{FF2B5EF4-FFF2-40B4-BE49-F238E27FC236}">
                <a16:creationId xmlns:a16="http://schemas.microsoft.com/office/drawing/2014/main" id="{9136F399-810C-F325-8D6D-2BB44220C152}"/>
              </a:ext>
            </a:extLst>
          </p:cNvPr>
          <p:cNvPicPr>
            <a:picLocks noChangeAspect="1"/>
          </p:cNvPicPr>
          <p:nvPr/>
        </p:nvPicPr>
        <p:blipFill>
          <a:blip r:embed="rId2"/>
          <a:stretch>
            <a:fillRect/>
          </a:stretch>
        </p:blipFill>
        <p:spPr>
          <a:xfrm>
            <a:off x="-152820" y="-575094"/>
            <a:ext cx="12339489" cy="7993811"/>
          </a:xfrm>
          <a:prstGeom prst="rect">
            <a:avLst/>
          </a:prstGeom>
        </p:spPr>
      </p:pic>
      <p:sp>
        <p:nvSpPr>
          <p:cNvPr id="7" name="Title 1">
            <a:extLst>
              <a:ext uri="{FF2B5EF4-FFF2-40B4-BE49-F238E27FC236}">
                <a16:creationId xmlns:a16="http://schemas.microsoft.com/office/drawing/2014/main" id="{4296DC76-0180-C3E3-9880-F25641802372}"/>
              </a:ext>
            </a:extLst>
          </p:cNvPr>
          <p:cNvSpPr txBox="1">
            <a:spLocks/>
          </p:cNvSpPr>
          <p:nvPr/>
        </p:nvSpPr>
        <p:spPr>
          <a:xfrm>
            <a:off x="7568191" y="-571820"/>
            <a:ext cx="5589587" cy="1600200"/>
          </a:xfrm>
          <a:prstGeom prst="rect">
            <a:avLst/>
          </a:prstGeom>
        </p:spPr>
        <p:txBody>
          <a:bodyPr lIns="91440" tIns="45720" rIns="91440" bIns="45720" anchor="b">
            <a:noAutofit/>
          </a:bodyPr>
          <a:lst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a:lstStyle>
          <a:p>
            <a:r>
              <a:rPr lang="en-US" sz="4800">
                <a:ln w="12700">
                  <a:solidFill>
                    <a:srgbClr val="01E100">
                      <a:lumMod val="60000"/>
                      <a:lumOff val="40000"/>
                    </a:srgbClr>
                  </a:solidFill>
                </a:ln>
                <a:effectLst>
                  <a:glow rad="88900">
                    <a:srgbClr val="01E100">
                      <a:alpha val="50000"/>
                    </a:srgbClr>
                  </a:glow>
                </a:effectLst>
              </a:rPr>
              <a:t>Thank you</a:t>
            </a:r>
          </a:p>
        </p:txBody>
      </p:sp>
    </p:spTree>
    <p:extLst>
      <p:ext uri="{BB962C8B-B14F-4D97-AF65-F5344CB8AC3E}">
        <p14:creationId xmlns:p14="http://schemas.microsoft.com/office/powerpoint/2010/main" val="47783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24FB5A-876C-7BC7-3C37-DD7F95A2F140}"/>
              </a:ext>
            </a:extLst>
          </p:cNvPr>
          <p:cNvSpPr>
            <a:spLocks noGrp="1"/>
          </p:cNvSpPr>
          <p:nvPr>
            <p:ph type="title"/>
          </p:nvPr>
        </p:nvSpPr>
        <p:spPr/>
        <p:txBody>
          <a:bodyPr/>
          <a:lstStyle/>
          <a:p>
            <a:r>
              <a:rPr lang="en-US" sz="4800">
                <a:ln w="12700">
                  <a:solidFill>
                    <a:schemeClr val="accent1">
                      <a:lumMod val="60000"/>
                      <a:lumOff val="40000"/>
                    </a:schemeClr>
                  </a:solidFill>
                </a:ln>
                <a:noFill/>
                <a:effectLst>
                  <a:glow rad="88900">
                    <a:schemeClr val="accent1">
                      <a:alpha val="50000"/>
                    </a:schemeClr>
                  </a:glow>
                </a:effectLst>
              </a:rPr>
              <a:t>TOUR DATES</a:t>
            </a:r>
            <a:endParaRPr lang="en-US"/>
          </a:p>
        </p:txBody>
      </p:sp>
      <p:graphicFrame>
        <p:nvGraphicFramePr>
          <p:cNvPr id="6" name="Diagram 2" descr="Timeline SmartArt">
            <a:extLst>
              <a:ext uri="{FF2B5EF4-FFF2-40B4-BE49-F238E27FC236}">
                <a16:creationId xmlns:a16="http://schemas.microsoft.com/office/drawing/2014/main" id="{3DD719ED-79E1-212C-C1EF-53B450ADEE6F}"/>
              </a:ext>
            </a:extLst>
          </p:cNvPr>
          <p:cNvGraphicFramePr>
            <a:graphicFrameLocks noGrp="1"/>
          </p:cNvGraphicFramePr>
          <p:nvPr>
            <p:ph sz="quarter" idx="12"/>
            <p:extLst>
              <p:ext uri="{D42A27DB-BD31-4B8C-83A1-F6EECF244321}">
                <p14:modId xmlns:p14="http://schemas.microsoft.com/office/powerpoint/2010/main" val="3363701248"/>
              </p:ext>
            </p:extLst>
          </p:nvPr>
        </p:nvGraphicFramePr>
        <p:xfrm>
          <a:off x="1066800" y="1143000"/>
          <a:ext cx="100584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6EFE28D4-A896-70AE-A264-70B8ADE34E31}"/>
              </a:ext>
            </a:extLst>
          </p:cNvPr>
          <p:cNvSpPr>
            <a:spLocks noGrp="1"/>
          </p:cNvSpPr>
          <p:nvPr>
            <p:ph type="sldNum" sz="quarter" idx="10"/>
          </p:nvPr>
        </p:nvSpPr>
        <p:spPr/>
        <p:txBody>
          <a:bodyPr/>
          <a:lstStyle/>
          <a:p>
            <a:fld id="{0FF9F32E-65A7-074C-AFA1-DE0771000F54}" type="slidenum">
              <a:rPr lang="en-US" smtClean="0"/>
              <a:pPr/>
              <a:t>16</a:t>
            </a:fld>
            <a:endParaRPr lang="en-US"/>
          </a:p>
        </p:txBody>
      </p:sp>
      <p:sp>
        <p:nvSpPr>
          <p:cNvPr id="3" name="Footer Placeholder 2">
            <a:extLst>
              <a:ext uri="{FF2B5EF4-FFF2-40B4-BE49-F238E27FC236}">
                <a16:creationId xmlns:a16="http://schemas.microsoft.com/office/drawing/2014/main" id="{321F52FA-813C-C515-2B2B-163BA6E048F8}"/>
              </a:ext>
            </a:extLst>
          </p:cNvPr>
          <p:cNvSpPr>
            <a:spLocks noGrp="1"/>
          </p:cNvSpPr>
          <p:nvPr>
            <p:ph type="ftr" sz="quarter" idx="11"/>
          </p:nvPr>
        </p:nvSpPr>
        <p:spPr/>
        <p:txBody>
          <a:bodyPr/>
          <a:lstStyle/>
          <a:p>
            <a:r>
              <a:rPr lang="en-US"/>
              <a:t>Artist portfolio</a:t>
            </a:r>
          </a:p>
        </p:txBody>
      </p:sp>
    </p:spTree>
    <p:extLst>
      <p:ext uri="{BB962C8B-B14F-4D97-AF65-F5344CB8AC3E}">
        <p14:creationId xmlns:p14="http://schemas.microsoft.com/office/powerpoint/2010/main" val="3265298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A96B40-EABE-602D-8AF1-E3DE34402604}"/>
              </a:ext>
            </a:extLst>
          </p:cNvPr>
          <p:cNvSpPr>
            <a:spLocks noGrp="1"/>
          </p:cNvSpPr>
          <p:nvPr>
            <p:ph type="title"/>
          </p:nvPr>
        </p:nvSpPr>
        <p:spPr/>
        <p:txBody>
          <a:bodyPr/>
          <a:lstStyle/>
          <a:p>
            <a:r>
              <a:rPr lang="en-US"/>
              <a:t>Tour</a:t>
            </a:r>
          </a:p>
        </p:txBody>
      </p:sp>
      <p:sp>
        <p:nvSpPr>
          <p:cNvPr id="6" name="Text Placeholder 5">
            <a:extLst>
              <a:ext uri="{FF2B5EF4-FFF2-40B4-BE49-F238E27FC236}">
                <a16:creationId xmlns:a16="http://schemas.microsoft.com/office/drawing/2014/main" id="{81D5F404-C058-2EB7-084A-DE2679002B07}"/>
              </a:ext>
            </a:extLst>
          </p:cNvPr>
          <p:cNvSpPr>
            <a:spLocks noGrp="1"/>
          </p:cNvSpPr>
          <p:nvPr>
            <p:ph type="body" idx="1"/>
          </p:nvPr>
        </p:nvSpPr>
        <p:spPr/>
        <p:txBody>
          <a:bodyPr/>
          <a:lstStyle/>
          <a:p>
            <a:r>
              <a:rPr lang="en-US"/>
              <a:t>Opening bands</a:t>
            </a:r>
          </a:p>
        </p:txBody>
      </p:sp>
      <p:sp>
        <p:nvSpPr>
          <p:cNvPr id="7" name="Content Placeholder 6">
            <a:extLst>
              <a:ext uri="{FF2B5EF4-FFF2-40B4-BE49-F238E27FC236}">
                <a16:creationId xmlns:a16="http://schemas.microsoft.com/office/drawing/2014/main" id="{1C8105AC-3B09-5FEC-E729-40F10634BF57}"/>
              </a:ext>
            </a:extLst>
          </p:cNvPr>
          <p:cNvSpPr>
            <a:spLocks noGrp="1"/>
          </p:cNvSpPr>
          <p:nvPr>
            <p:ph sz="half" idx="2"/>
          </p:nvPr>
        </p:nvSpPr>
        <p:spPr/>
        <p:txBody>
          <a:bodyPr/>
          <a:lstStyle/>
          <a:p>
            <a:r>
              <a:rPr lang="en-US"/>
              <a:t>Trash Panda and the Garbage Bags</a:t>
            </a:r>
          </a:p>
          <a:p>
            <a:r>
              <a:rPr lang="en-US"/>
              <a:t>Hearts and a Bottle</a:t>
            </a:r>
          </a:p>
          <a:p>
            <a:r>
              <a:rPr lang="en-US"/>
              <a:t>My Gazer Romance</a:t>
            </a:r>
          </a:p>
          <a:p>
            <a:endParaRPr lang="en-US"/>
          </a:p>
        </p:txBody>
      </p:sp>
      <p:sp>
        <p:nvSpPr>
          <p:cNvPr id="8" name="Text Placeholder 7">
            <a:extLst>
              <a:ext uri="{FF2B5EF4-FFF2-40B4-BE49-F238E27FC236}">
                <a16:creationId xmlns:a16="http://schemas.microsoft.com/office/drawing/2014/main" id="{6F08F7EA-B4AC-48F4-150E-E595F8618BEA}"/>
              </a:ext>
            </a:extLst>
          </p:cNvPr>
          <p:cNvSpPr>
            <a:spLocks noGrp="1"/>
          </p:cNvSpPr>
          <p:nvPr>
            <p:ph type="body" sz="quarter" idx="3"/>
          </p:nvPr>
        </p:nvSpPr>
        <p:spPr/>
        <p:txBody>
          <a:bodyPr/>
          <a:lstStyle/>
          <a:p>
            <a:r>
              <a:rPr lang="en-US"/>
              <a:t>Featured artists</a:t>
            </a:r>
          </a:p>
        </p:txBody>
      </p:sp>
      <p:sp>
        <p:nvSpPr>
          <p:cNvPr id="9" name="Content Placeholder 8">
            <a:extLst>
              <a:ext uri="{FF2B5EF4-FFF2-40B4-BE49-F238E27FC236}">
                <a16:creationId xmlns:a16="http://schemas.microsoft.com/office/drawing/2014/main" id="{D53FE2AA-2558-A9CC-D669-1BD1E13238EF}"/>
              </a:ext>
            </a:extLst>
          </p:cNvPr>
          <p:cNvSpPr>
            <a:spLocks noGrp="1"/>
          </p:cNvSpPr>
          <p:nvPr>
            <p:ph sz="quarter" idx="4"/>
          </p:nvPr>
        </p:nvSpPr>
        <p:spPr/>
        <p:txBody>
          <a:bodyPr/>
          <a:lstStyle/>
          <a:p>
            <a:r>
              <a:rPr lang="en-US"/>
              <a:t>Hailey Clark</a:t>
            </a:r>
          </a:p>
          <a:p>
            <a:r>
              <a:rPr lang="en-US"/>
              <a:t>Juan Morgan</a:t>
            </a:r>
          </a:p>
          <a:p>
            <a:r>
              <a:rPr lang="en-US"/>
              <a:t>Nikola Janu</a:t>
            </a:r>
          </a:p>
        </p:txBody>
      </p:sp>
      <p:sp>
        <p:nvSpPr>
          <p:cNvPr id="5" name="Text Placeholder 4">
            <a:extLst>
              <a:ext uri="{FF2B5EF4-FFF2-40B4-BE49-F238E27FC236}">
                <a16:creationId xmlns:a16="http://schemas.microsoft.com/office/drawing/2014/main" id="{7312C443-8BE5-7F78-BBAA-F4BED9166439}"/>
              </a:ext>
            </a:extLst>
          </p:cNvPr>
          <p:cNvSpPr>
            <a:spLocks noGrp="1"/>
          </p:cNvSpPr>
          <p:nvPr>
            <p:ph type="body" sz="quarter" idx="13"/>
          </p:nvPr>
        </p:nvSpPr>
        <p:spPr/>
        <p:txBody>
          <a:bodyPr/>
          <a:lstStyle/>
          <a:p>
            <a:r>
              <a:rPr lang="en-US"/>
              <a:t>Details</a:t>
            </a:r>
          </a:p>
          <a:p>
            <a:endParaRPr lang="en-US"/>
          </a:p>
        </p:txBody>
      </p:sp>
      <p:sp>
        <p:nvSpPr>
          <p:cNvPr id="3" name="Slide Number Placeholder 2">
            <a:extLst>
              <a:ext uri="{FF2B5EF4-FFF2-40B4-BE49-F238E27FC236}">
                <a16:creationId xmlns:a16="http://schemas.microsoft.com/office/drawing/2014/main" id="{35F9EBA2-350A-D5F0-008A-DDA60D58AAF7}"/>
              </a:ext>
            </a:extLst>
          </p:cNvPr>
          <p:cNvSpPr>
            <a:spLocks noGrp="1"/>
          </p:cNvSpPr>
          <p:nvPr>
            <p:ph type="sldNum" sz="quarter" idx="11"/>
          </p:nvPr>
        </p:nvSpPr>
        <p:spPr/>
        <p:txBody>
          <a:bodyPr/>
          <a:lstStyle/>
          <a:p>
            <a:fld id="{0FF9F32E-65A7-074C-AFA1-DE0771000F54}" type="slidenum">
              <a:rPr lang="en-US" smtClean="0"/>
              <a:pPr/>
              <a:t>17</a:t>
            </a:fld>
            <a:endParaRPr lang="en-US"/>
          </a:p>
        </p:txBody>
      </p:sp>
      <p:sp>
        <p:nvSpPr>
          <p:cNvPr id="2" name="Footer Placeholder 1">
            <a:extLst>
              <a:ext uri="{FF2B5EF4-FFF2-40B4-BE49-F238E27FC236}">
                <a16:creationId xmlns:a16="http://schemas.microsoft.com/office/drawing/2014/main" id="{2FA82EBB-202B-584A-022D-56BCC21AFB63}"/>
              </a:ext>
            </a:extLst>
          </p:cNvPr>
          <p:cNvSpPr>
            <a:spLocks noGrp="1"/>
          </p:cNvSpPr>
          <p:nvPr>
            <p:ph type="ftr" sz="quarter" idx="10"/>
          </p:nvPr>
        </p:nvSpPr>
        <p:spPr/>
        <p:txBody>
          <a:bodyPr/>
          <a:lstStyle/>
          <a:p>
            <a:r>
              <a:rPr lang="en-US"/>
              <a:t>Artist portfolio</a:t>
            </a:r>
          </a:p>
        </p:txBody>
      </p:sp>
    </p:spTree>
    <p:extLst>
      <p:ext uri="{BB962C8B-B14F-4D97-AF65-F5344CB8AC3E}">
        <p14:creationId xmlns:p14="http://schemas.microsoft.com/office/powerpoint/2010/main" val="3117931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33E1E3-A5F5-9776-B116-F7C9F91D3689}"/>
              </a:ext>
            </a:extLst>
          </p:cNvPr>
          <p:cNvSpPr>
            <a:spLocks noGrp="1"/>
          </p:cNvSpPr>
          <p:nvPr>
            <p:ph type="title"/>
          </p:nvPr>
        </p:nvSpPr>
        <p:spPr/>
        <p:txBody>
          <a:bodyPr/>
          <a:lstStyle/>
          <a:p>
            <a:r>
              <a:rPr lang="en-US"/>
              <a:t>How to</a:t>
            </a:r>
          </a:p>
        </p:txBody>
      </p:sp>
      <p:sp>
        <p:nvSpPr>
          <p:cNvPr id="5" name="Text Placeholder 4">
            <a:extLst>
              <a:ext uri="{FF2B5EF4-FFF2-40B4-BE49-F238E27FC236}">
                <a16:creationId xmlns:a16="http://schemas.microsoft.com/office/drawing/2014/main" id="{202EE5EA-F3D7-B599-00CC-1601FB5A5A18}"/>
              </a:ext>
            </a:extLst>
          </p:cNvPr>
          <p:cNvSpPr>
            <a:spLocks noGrp="1"/>
          </p:cNvSpPr>
          <p:nvPr>
            <p:ph type="body" sz="quarter" idx="13"/>
          </p:nvPr>
        </p:nvSpPr>
        <p:spPr/>
        <p:txBody>
          <a:bodyPr/>
          <a:lstStyle/>
          <a:p>
            <a:r>
              <a:rPr lang="en-US"/>
              <a:t>get your tix</a:t>
            </a:r>
          </a:p>
          <a:p>
            <a:endParaRPr lang="en-US"/>
          </a:p>
        </p:txBody>
      </p:sp>
      <p:pic>
        <p:nvPicPr>
          <p:cNvPr id="79" name="Picture Placeholder 78" descr="Laptop icon">
            <a:extLst>
              <a:ext uri="{FF2B5EF4-FFF2-40B4-BE49-F238E27FC236}">
                <a16:creationId xmlns:a16="http://schemas.microsoft.com/office/drawing/2014/main" id="{5B91861F-850F-9090-BA68-D40F4E6E3228}"/>
              </a:ext>
            </a:extLst>
          </p:cNvPr>
          <p:cNvPicPr>
            <a:picLocks noGrp="1" noChangeAspect="1"/>
          </p:cNvPicPr>
          <p:nvPr>
            <p:ph type="pic" sz="quarter" idx="16"/>
          </p:nvPr>
        </p:nvPicPr>
        <p:blipFill>
          <a:blip r:embed="rId2"/>
          <a:srcRect t="925" b="925"/>
          <a:stretch>
            <a:fillRect/>
          </a:stretch>
        </p:blipFill>
        <p:spPr>
          <a:prstGeom prst="rect">
            <a:avLst/>
          </a:prstGeom>
        </p:spPr>
      </p:pic>
      <p:sp>
        <p:nvSpPr>
          <p:cNvPr id="6" name="Text Placeholder 5">
            <a:extLst>
              <a:ext uri="{FF2B5EF4-FFF2-40B4-BE49-F238E27FC236}">
                <a16:creationId xmlns:a16="http://schemas.microsoft.com/office/drawing/2014/main" id="{8D05967E-466B-FA08-269A-129E97784B24}"/>
              </a:ext>
            </a:extLst>
          </p:cNvPr>
          <p:cNvSpPr>
            <a:spLocks noGrp="1"/>
          </p:cNvSpPr>
          <p:nvPr>
            <p:ph type="body" idx="1"/>
          </p:nvPr>
        </p:nvSpPr>
        <p:spPr/>
        <p:txBody>
          <a:bodyPr/>
          <a:lstStyle/>
          <a:p>
            <a:r>
              <a:rPr lang="en-US"/>
              <a:t>Online</a:t>
            </a:r>
          </a:p>
        </p:txBody>
      </p:sp>
      <p:sp>
        <p:nvSpPr>
          <p:cNvPr id="7" name="Content Placeholder 6">
            <a:extLst>
              <a:ext uri="{FF2B5EF4-FFF2-40B4-BE49-F238E27FC236}">
                <a16:creationId xmlns:a16="http://schemas.microsoft.com/office/drawing/2014/main" id="{DFBDEB2F-F422-2B64-559F-D28C7915B5DC}"/>
              </a:ext>
            </a:extLst>
          </p:cNvPr>
          <p:cNvSpPr>
            <a:spLocks noGrp="1"/>
          </p:cNvSpPr>
          <p:nvPr>
            <p:ph sz="half" idx="2"/>
          </p:nvPr>
        </p:nvSpPr>
        <p:spPr/>
        <p:txBody>
          <a:bodyPr/>
          <a:lstStyle/>
          <a:p>
            <a:r>
              <a:rPr lang="en-US"/>
              <a:t>Visit www.</a:t>
            </a:r>
            <a:r>
              <a:rPr lang="en-US">
                <a:hlinkClick r:id="rId3">
                  <a:extLst>
                    <a:ext uri="{A12FA001-AC4F-418D-AE19-62706E023703}">
                      <ahyp:hlinkClr xmlns:ahyp="http://schemas.microsoft.com/office/drawing/2018/hyperlinkcolor" val="tx"/>
                    </a:ext>
                  </a:extLst>
                </a:hlinkClick>
              </a:rPr>
              <a:t>greatsiteaddress.com</a:t>
            </a:r>
            <a:r>
              <a:rPr lang="en-US"/>
              <a:t> to buy your tickets​</a:t>
            </a:r>
          </a:p>
          <a:p>
            <a:r>
              <a:rPr lang="en-US"/>
              <a:t>Create a username and password​</a:t>
            </a:r>
          </a:p>
          <a:p>
            <a:r>
              <a:rPr lang="en-US"/>
              <a:t>Select from general, floor, or box seats</a:t>
            </a:r>
          </a:p>
          <a:p>
            <a:endParaRPr lang="en-US"/>
          </a:p>
        </p:txBody>
      </p:sp>
      <p:pic>
        <p:nvPicPr>
          <p:cNvPr id="80" name="Picture Placeholder 79" descr="Ticket icon">
            <a:extLst>
              <a:ext uri="{FF2B5EF4-FFF2-40B4-BE49-F238E27FC236}">
                <a16:creationId xmlns:a16="http://schemas.microsoft.com/office/drawing/2014/main" id="{47C46A84-EB85-FEC8-012F-5B0C4597258E}"/>
              </a:ext>
            </a:extLst>
          </p:cNvPr>
          <p:cNvPicPr>
            <a:picLocks noGrp="1" noChangeAspect="1"/>
          </p:cNvPicPr>
          <p:nvPr>
            <p:ph type="pic" sz="quarter" idx="17"/>
          </p:nvPr>
        </p:nvPicPr>
        <p:blipFill>
          <a:blip r:embed="rId4"/>
          <a:srcRect t="192" b="192"/>
          <a:stretch>
            <a:fillRect/>
          </a:stretch>
        </p:blipFill>
        <p:spPr>
          <a:prstGeom prst="rect">
            <a:avLst/>
          </a:prstGeom>
        </p:spPr>
      </p:pic>
      <p:sp>
        <p:nvSpPr>
          <p:cNvPr id="8" name="Text Placeholder 7">
            <a:extLst>
              <a:ext uri="{FF2B5EF4-FFF2-40B4-BE49-F238E27FC236}">
                <a16:creationId xmlns:a16="http://schemas.microsoft.com/office/drawing/2014/main" id="{A9D6A4D6-144E-E85B-6657-8C4307E335FB}"/>
              </a:ext>
            </a:extLst>
          </p:cNvPr>
          <p:cNvSpPr>
            <a:spLocks noGrp="1"/>
          </p:cNvSpPr>
          <p:nvPr>
            <p:ph type="body" idx="19"/>
          </p:nvPr>
        </p:nvSpPr>
        <p:spPr/>
        <p:txBody>
          <a:bodyPr/>
          <a:lstStyle/>
          <a:p>
            <a:r>
              <a:rPr lang="en-US"/>
              <a:t>Box Office</a:t>
            </a:r>
          </a:p>
        </p:txBody>
      </p:sp>
      <p:sp>
        <p:nvSpPr>
          <p:cNvPr id="9" name="Content Placeholder 8">
            <a:extLst>
              <a:ext uri="{FF2B5EF4-FFF2-40B4-BE49-F238E27FC236}">
                <a16:creationId xmlns:a16="http://schemas.microsoft.com/office/drawing/2014/main" id="{F86DF4A8-1905-D1B8-E624-21550D480263}"/>
              </a:ext>
            </a:extLst>
          </p:cNvPr>
          <p:cNvSpPr>
            <a:spLocks noGrp="1"/>
          </p:cNvSpPr>
          <p:nvPr>
            <p:ph sz="quarter" idx="4"/>
          </p:nvPr>
        </p:nvSpPr>
        <p:spPr/>
        <p:txBody>
          <a:bodyPr/>
          <a:lstStyle/>
          <a:p>
            <a:r>
              <a:rPr lang="en-US"/>
              <a:t>Visit your local box office to purchase your tickets</a:t>
            </a:r>
          </a:p>
          <a:p>
            <a:r>
              <a:rPr lang="en-US"/>
              <a:t>Use code DANMEL at the window for 10% off</a:t>
            </a:r>
          </a:p>
          <a:p>
            <a:endParaRPr lang="en-US"/>
          </a:p>
        </p:txBody>
      </p:sp>
      <p:pic>
        <p:nvPicPr>
          <p:cNvPr id="81" name="Picture Placeholder 80" descr="Cell phone icon">
            <a:extLst>
              <a:ext uri="{FF2B5EF4-FFF2-40B4-BE49-F238E27FC236}">
                <a16:creationId xmlns:a16="http://schemas.microsoft.com/office/drawing/2014/main" id="{FE4F2CAD-72CB-157A-4DF4-0AA1076B37FC}"/>
              </a:ext>
            </a:extLst>
          </p:cNvPr>
          <p:cNvPicPr>
            <a:picLocks noGrp="1" noChangeAspect="1"/>
          </p:cNvPicPr>
          <p:nvPr>
            <p:ph type="pic" sz="quarter" idx="18"/>
          </p:nvPr>
        </p:nvPicPr>
        <p:blipFill>
          <a:blip r:embed="rId5"/>
          <a:srcRect t="192" b="192"/>
          <a:stretch>
            <a:fillRect/>
          </a:stretch>
        </p:blipFill>
        <p:spPr>
          <a:prstGeom prst="rect">
            <a:avLst/>
          </a:prstGeom>
        </p:spPr>
      </p:pic>
      <p:sp>
        <p:nvSpPr>
          <p:cNvPr id="10" name="Text Placeholder 9">
            <a:extLst>
              <a:ext uri="{FF2B5EF4-FFF2-40B4-BE49-F238E27FC236}">
                <a16:creationId xmlns:a16="http://schemas.microsoft.com/office/drawing/2014/main" id="{BF4EDA31-E39E-D164-20A3-68757AA77E41}"/>
              </a:ext>
            </a:extLst>
          </p:cNvPr>
          <p:cNvSpPr>
            <a:spLocks noGrp="1"/>
          </p:cNvSpPr>
          <p:nvPr>
            <p:ph type="body" idx="20"/>
          </p:nvPr>
        </p:nvSpPr>
        <p:spPr/>
        <p:txBody>
          <a:bodyPr/>
          <a:lstStyle/>
          <a:p>
            <a:r>
              <a:rPr lang="en-US"/>
              <a:t>Sweepstakes</a:t>
            </a:r>
          </a:p>
        </p:txBody>
      </p:sp>
      <p:sp>
        <p:nvSpPr>
          <p:cNvPr id="11" name="Content Placeholder 10">
            <a:extLst>
              <a:ext uri="{FF2B5EF4-FFF2-40B4-BE49-F238E27FC236}">
                <a16:creationId xmlns:a16="http://schemas.microsoft.com/office/drawing/2014/main" id="{17EA9621-3A90-234E-9D5F-BF16A55D264C}"/>
              </a:ext>
            </a:extLst>
          </p:cNvPr>
          <p:cNvSpPr>
            <a:spLocks noGrp="1"/>
          </p:cNvSpPr>
          <p:nvPr>
            <p:ph sz="quarter" idx="15"/>
          </p:nvPr>
        </p:nvSpPr>
        <p:spPr/>
        <p:txBody>
          <a:bodyPr/>
          <a:lstStyle/>
          <a:p>
            <a:r>
              <a:rPr lang="en-US"/>
              <a:t>Follow all our social media accounts</a:t>
            </a:r>
          </a:p>
          <a:p>
            <a:r>
              <a:rPr lang="en-US"/>
              <a:t>Post a video of you singing one of our songs</a:t>
            </a:r>
          </a:p>
          <a:p>
            <a:r>
              <a:rPr lang="en-US"/>
              <a:t>Tag our accounts for a chance to win free tickets</a:t>
            </a:r>
          </a:p>
          <a:p>
            <a:endParaRPr lang="en-US"/>
          </a:p>
        </p:txBody>
      </p:sp>
      <p:sp>
        <p:nvSpPr>
          <p:cNvPr id="2" name="Slide Number Placeholder 1">
            <a:extLst>
              <a:ext uri="{FF2B5EF4-FFF2-40B4-BE49-F238E27FC236}">
                <a16:creationId xmlns:a16="http://schemas.microsoft.com/office/drawing/2014/main" id="{03FC5373-3ABF-7379-93C4-42803E341992}"/>
              </a:ext>
            </a:extLst>
          </p:cNvPr>
          <p:cNvSpPr>
            <a:spLocks noGrp="1"/>
          </p:cNvSpPr>
          <p:nvPr>
            <p:ph type="sldNum" sz="quarter" idx="10"/>
          </p:nvPr>
        </p:nvSpPr>
        <p:spPr/>
        <p:txBody>
          <a:bodyPr/>
          <a:lstStyle/>
          <a:p>
            <a:fld id="{0FF9F32E-65A7-074C-AFA1-DE0771000F54}" type="slidenum">
              <a:rPr lang="en-US" smtClean="0"/>
              <a:pPr/>
              <a:t>18</a:t>
            </a:fld>
            <a:endParaRPr lang="en-US"/>
          </a:p>
        </p:txBody>
      </p:sp>
      <p:sp>
        <p:nvSpPr>
          <p:cNvPr id="3" name="Footer Placeholder 2">
            <a:extLst>
              <a:ext uri="{FF2B5EF4-FFF2-40B4-BE49-F238E27FC236}">
                <a16:creationId xmlns:a16="http://schemas.microsoft.com/office/drawing/2014/main" id="{89F1461B-1FB0-4D48-77DC-9E414E54C9C9}"/>
              </a:ext>
            </a:extLst>
          </p:cNvPr>
          <p:cNvSpPr>
            <a:spLocks noGrp="1"/>
          </p:cNvSpPr>
          <p:nvPr>
            <p:ph type="ftr" sz="quarter" idx="11"/>
          </p:nvPr>
        </p:nvSpPr>
        <p:spPr/>
        <p:txBody>
          <a:bodyPr/>
          <a:lstStyle/>
          <a:p>
            <a:r>
              <a:rPr lang="en-US"/>
              <a:t>Artist portfolio</a:t>
            </a:r>
          </a:p>
        </p:txBody>
      </p:sp>
    </p:spTree>
    <p:extLst>
      <p:ext uri="{BB962C8B-B14F-4D97-AF65-F5344CB8AC3E}">
        <p14:creationId xmlns:p14="http://schemas.microsoft.com/office/powerpoint/2010/main" val="254895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38B79F-6299-D0CB-F32E-D2874E589D45}"/>
              </a:ext>
            </a:extLst>
          </p:cNvPr>
          <p:cNvSpPr>
            <a:spLocks noGrp="1"/>
          </p:cNvSpPr>
          <p:nvPr>
            <p:ph type="title"/>
          </p:nvPr>
        </p:nvSpPr>
        <p:spPr/>
        <p:txBody>
          <a:bodyPr/>
          <a:lstStyle/>
          <a:p>
            <a:r>
              <a:rPr lang="en-US" sz="6000">
                <a:cs typeface="Calibri Light"/>
              </a:rPr>
              <a:t>YOUR CITY</a:t>
            </a:r>
            <a:br>
              <a:rPr lang="en-US" sz="6000">
                <a:cs typeface="Calibri Light"/>
              </a:rPr>
            </a:br>
            <a:endParaRPr lang="en-US"/>
          </a:p>
        </p:txBody>
      </p:sp>
      <p:sp>
        <p:nvSpPr>
          <p:cNvPr id="6" name="Text Placeholder 5">
            <a:extLst>
              <a:ext uri="{FF2B5EF4-FFF2-40B4-BE49-F238E27FC236}">
                <a16:creationId xmlns:a16="http://schemas.microsoft.com/office/drawing/2014/main" id="{FEABAF45-6C44-2031-F817-00E1E51DF83D}"/>
              </a:ext>
            </a:extLst>
          </p:cNvPr>
          <p:cNvSpPr>
            <a:spLocks noGrp="1"/>
          </p:cNvSpPr>
          <p:nvPr>
            <p:ph type="body" sz="quarter" idx="13"/>
          </p:nvPr>
        </p:nvSpPr>
        <p:spPr/>
        <p:txBody>
          <a:bodyPr/>
          <a:lstStyle/>
          <a:p>
            <a:pPr marL="0" indent="0">
              <a:lnSpc>
                <a:spcPts val="2800"/>
              </a:lnSpc>
              <a:buNone/>
            </a:pPr>
            <a:r>
              <a:rPr lang="en-US" sz="1400">
                <a:solidFill>
                  <a:schemeClr val="bg1"/>
                </a:solidFill>
                <a:cs typeface="Calibri"/>
              </a:rPr>
              <a:t>Make sure to follow </a:t>
            </a:r>
            <a:r>
              <a:rPr lang="en-US" sz="1400" b="1" i="1">
                <a:solidFill>
                  <a:schemeClr val="bg1"/>
                </a:solidFill>
                <a:cs typeface="Calibri"/>
              </a:rPr>
              <a:t>Daniel Melamed</a:t>
            </a:r>
            <a:r>
              <a:rPr lang="en-US" sz="1400">
                <a:solidFill>
                  <a:schemeClr val="bg1"/>
                </a:solidFill>
                <a:cs typeface="Calibri"/>
              </a:rPr>
              <a:t> on social media to catch all the newest updates on tours, new music, and more. </a:t>
            </a:r>
          </a:p>
          <a:p>
            <a:pPr marL="0" indent="0">
              <a:lnSpc>
                <a:spcPts val="2800"/>
              </a:lnSpc>
              <a:buNone/>
            </a:pPr>
            <a:endParaRPr lang="en-US" sz="1400">
              <a:solidFill>
                <a:schemeClr val="bg1"/>
              </a:solidFill>
              <a:cs typeface="Calibri"/>
            </a:endParaRPr>
          </a:p>
          <a:p>
            <a:pPr marL="0" indent="0">
              <a:lnSpc>
                <a:spcPts val="2800"/>
              </a:lnSpc>
              <a:buNone/>
            </a:pPr>
            <a:r>
              <a:rPr lang="en-US" sz="1400">
                <a:solidFill>
                  <a:schemeClr val="bg1"/>
                </a:solidFill>
                <a:cs typeface="Calibri"/>
              </a:rPr>
              <a:t>Thanks for checking out my site and can't wait to see you at the next show!</a:t>
            </a:r>
            <a:endParaRPr lang="en-US"/>
          </a:p>
        </p:txBody>
      </p:sp>
      <p:sp>
        <p:nvSpPr>
          <p:cNvPr id="5" name="Text Placeholder 4">
            <a:extLst>
              <a:ext uri="{FF2B5EF4-FFF2-40B4-BE49-F238E27FC236}">
                <a16:creationId xmlns:a16="http://schemas.microsoft.com/office/drawing/2014/main" id="{13012716-8D60-CFBF-08C3-3F94C51A24D2}"/>
              </a:ext>
            </a:extLst>
          </p:cNvPr>
          <p:cNvSpPr>
            <a:spLocks noGrp="1"/>
          </p:cNvSpPr>
          <p:nvPr>
            <p:ph type="body" sz="quarter" idx="12"/>
          </p:nvPr>
        </p:nvSpPr>
        <p:spPr/>
        <p:txBody>
          <a:bodyPr/>
          <a:lstStyle/>
          <a:p>
            <a:r>
              <a:rPr lang="en-US" sz="4800">
                <a:ln w="12700">
                  <a:solidFill>
                    <a:schemeClr val="accent1">
                      <a:lumMod val="60000"/>
                      <a:lumOff val="40000"/>
                    </a:schemeClr>
                  </a:solidFill>
                </a:ln>
                <a:noFill/>
                <a:effectLst>
                  <a:glow rad="88900">
                    <a:schemeClr val="accent1">
                      <a:alpha val="50000"/>
                    </a:schemeClr>
                  </a:glow>
                </a:effectLst>
                <a:cs typeface="Calibri Light"/>
              </a:rPr>
              <a:t>COMING TO</a:t>
            </a:r>
            <a:endParaRPr lang="en-US"/>
          </a:p>
        </p:txBody>
      </p:sp>
      <p:sp>
        <p:nvSpPr>
          <p:cNvPr id="2" name="Slide Number Placeholder 1">
            <a:extLst>
              <a:ext uri="{FF2B5EF4-FFF2-40B4-BE49-F238E27FC236}">
                <a16:creationId xmlns:a16="http://schemas.microsoft.com/office/drawing/2014/main" id="{989C4D78-9700-9D1F-6F8D-4DB446A0EE65}"/>
              </a:ext>
            </a:extLst>
          </p:cNvPr>
          <p:cNvSpPr>
            <a:spLocks noGrp="1"/>
          </p:cNvSpPr>
          <p:nvPr>
            <p:ph type="sldNum" sz="quarter" idx="10"/>
          </p:nvPr>
        </p:nvSpPr>
        <p:spPr/>
        <p:txBody>
          <a:bodyPr/>
          <a:lstStyle/>
          <a:p>
            <a:fld id="{0FF9F32E-65A7-074C-AFA1-DE0771000F54}" type="slidenum">
              <a:rPr lang="en-US" smtClean="0"/>
              <a:pPr/>
              <a:t>19</a:t>
            </a:fld>
            <a:endParaRPr lang="en-US"/>
          </a:p>
        </p:txBody>
      </p:sp>
      <p:sp>
        <p:nvSpPr>
          <p:cNvPr id="3" name="Footer Placeholder 2">
            <a:extLst>
              <a:ext uri="{FF2B5EF4-FFF2-40B4-BE49-F238E27FC236}">
                <a16:creationId xmlns:a16="http://schemas.microsoft.com/office/drawing/2014/main" id="{DB659CB4-23A9-6ECD-CF15-23A7D3352F43}"/>
              </a:ext>
            </a:extLst>
          </p:cNvPr>
          <p:cNvSpPr>
            <a:spLocks noGrp="1"/>
          </p:cNvSpPr>
          <p:nvPr>
            <p:ph type="ftr" sz="quarter" idx="11"/>
          </p:nvPr>
        </p:nvSpPr>
        <p:spPr/>
        <p:txBody>
          <a:bodyPr/>
          <a:lstStyle/>
          <a:p>
            <a:r>
              <a:rPr lang="en-US"/>
              <a:t>Artist portfolio</a:t>
            </a:r>
          </a:p>
        </p:txBody>
      </p:sp>
    </p:spTree>
    <p:extLst>
      <p:ext uri="{BB962C8B-B14F-4D97-AF65-F5344CB8AC3E}">
        <p14:creationId xmlns:p14="http://schemas.microsoft.com/office/powerpoint/2010/main" val="2250814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962E043-E8CC-5BC0-3509-B27ACF5B53BC}"/>
              </a:ext>
              <a:ext uri="{C183D7F6-B498-43B3-948B-1728B52AA6E4}">
                <adec:decorative xmlns:adec="http://schemas.microsoft.com/office/drawing/2017/decorative" val="1"/>
              </a:ext>
            </a:extLst>
          </p:cNvPr>
          <p:cNvSpPr/>
          <p:nvPr/>
        </p:nvSpPr>
        <p:spPr>
          <a:xfrm>
            <a:off x="-1" y="-14990"/>
            <a:ext cx="4828527" cy="6858000"/>
          </a:xfrm>
          <a:prstGeom prst="rect">
            <a:avLst/>
          </a:prstGeom>
          <a:gradFill flip="none" rotWithShape="1">
            <a:gsLst>
              <a:gs pos="33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239E9-6C2F-0D7A-050D-CD1A5D8CE44F}"/>
              </a:ext>
            </a:extLst>
          </p:cNvPr>
          <p:cNvSpPr>
            <a:spLocks noGrp="1"/>
          </p:cNvSpPr>
          <p:nvPr>
            <p:ph type="title"/>
          </p:nvPr>
        </p:nvSpPr>
        <p:spPr>
          <a:xfrm>
            <a:off x="7391400" y="1501358"/>
            <a:ext cx="4800600" cy="3429000"/>
          </a:xfrm>
        </p:spPr>
        <p:txBody>
          <a:bodyPr/>
          <a:lstStyle/>
          <a:p>
            <a:r>
              <a:rPr lang="en-US">
                <a:ln w="12700">
                  <a:solidFill>
                    <a:srgbClr val="01E100">
                      <a:lumMod val="60000"/>
                      <a:lumOff val="40000"/>
                    </a:srgbClr>
                  </a:solidFill>
                </a:ln>
                <a:effectLst>
                  <a:glow rad="88900">
                    <a:srgbClr val="01E100">
                      <a:alpha val="50000"/>
                    </a:srgbClr>
                  </a:glow>
                </a:effectLst>
              </a:rPr>
              <a:t>Agenda</a:t>
            </a:r>
            <a:endParaRPr lang="en-US"/>
          </a:p>
        </p:txBody>
      </p:sp>
      <p:sp>
        <p:nvSpPr>
          <p:cNvPr id="5" name="Text Placeholder 4">
            <a:extLst>
              <a:ext uri="{FF2B5EF4-FFF2-40B4-BE49-F238E27FC236}">
                <a16:creationId xmlns:a16="http://schemas.microsoft.com/office/drawing/2014/main" id="{AB25C3C7-E6FA-3C62-FB2D-B48CB3849C35}"/>
              </a:ext>
            </a:extLst>
          </p:cNvPr>
          <p:cNvSpPr>
            <a:spLocks noGrp="1"/>
          </p:cNvSpPr>
          <p:nvPr>
            <p:ph type="body" sz="quarter" idx="12"/>
          </p:nvPr>
        </p:nvSpPr>
        <p:spPr>
          <a:xfrm>
            <a:off x="825928" y="876635"/>
            <a:ext cx="6487885" cy="4676775"/>
          </a:xfrm>
        </p:spPr>
        <p:txBody>
          <a:bodyPr vert="horz" lIns="0" tIns="0" rIns="0" bIns="0" rtlCol="0" anchor="t">
            <a:noAutofit/>
          </a:bodyPr>
          <a:lstStyle/>
          <a:p>
            <a:r>
              <a:rPr lang="en-US"/>
              <a:t>Motivation &amp; Overview</a:t>
            </a:r>
          </a:p>
          <a:p>
            <a:r>
              <a:rPr lang="en-US"/>
              <a:t>System Architecture &amp; design</a:t>
            </a:r>
          </a:p>
          <a:p>
            <a:r>
              <a:rPr lang="en-US"/>
              <a:t>Randomness &amp; win condition</a:t>
            </a:r>
          </a:p>
          <a:p>
            <a:r>
              <a:rPr lang="en-US"/>
              <a:t>Implementation</a:t>
            </a:r>
          </a:p>
          <a:p>
            <a:r>
              <a:rPr lang="en-US"/>
              <a:t>Demo</a:t>
            </a:r>
          </a:p>
          <a:p>
            <a:r>
              <a:rPr lang="en-US"/>
              <a:t>Conclusion &amp; future work</a:t>
            </a:r>
          </a:p>
        </p:txBody>
      </p:sp>
      <p:sp>
        <p:nvSpPr>
          <p:cNvPr id="3" name="Slide Number Placeholder 2">
            <a:extLst>
              <a:ext uri="{FF2B5EF4-FFF2-40B4-BE49-F238E27FC236}">
                <a16:creationId xmlns:a16="http://schemas.microsoft.com/office/drawing/2014/main" id="{3407691E-494B-78A8-2BB1-780F4111EB1C}"/>
              </a:ext>
            </a:extLst>
          </p:cNvPr>
          <p:cNvSpPr>
            <a:spLocks noGrp="1"/>
          </p:cNvSpPr>
          <p:nvPr>
            <p:ph type="sldNum" sz="quarter" idx="10"/>
          </p:nvPr>
        </p:nvSpPr>
        <p:spPr/>
        <p:txBody>
          <a:bodyPr/>
          <a:lstStyle/>
          <a:p>
            <a:fld id="{0FF9F32E-65A7-074C-AFA1-DE0771000F54}" type="slidenum">
              <a:rPr lang="en-US" smtClean="0"/>
              <a:pPr/>
              <a:t>2</a:t>
            </a:fld>
            <a:endParaRPr lang="en-US"/>
          </a:p>
        </p:txBody>
      </p:sp>
      <p:sp>
        <p:nvSpPr>
          <p:cNvPr id="4" name="Footer Placeholder 3">
            <a:extLst>
              <a:ext uri="{FF2B5EF4-FFF2-40B4-BE49-F238E27FC236}">
                <a16:creationId xmlns:a16="http://schemas.microsoft.com/office/drawing/2014/main" id="{9DD0FCE1-0E8E-E28B-F7DD-B2BFE77E7154}"/>
              </a:ext>
            </a:extLst>
          </p:cNvPr>
          <p:cNvSpPr>
            <a:spLocks noGrp="1"/>
          </p:cNvSpPr>
          <p:nvPr>
            <p:ph type="ftr" sz="quarter" idx="11"/>
          </p:nvPr>
        </p:nvSpPr>
        <p:spPr/>
        <p:txBody>
          <a:bodyPr/>
          <a:lstStyle/>
          <a:p>
            <a:r>
              <a:rPr lang="en-US"/>
              <a:t>Latta slots</a:t>
            </a:r>
          </a:p>
        </p:txBody>
      </p:sp>
    </p:spTree>
    <p:extLst>
      <p:ext uri="{BB962C8B-B14F-4D97-AF65-F5344CB8AC3E}">
        <p14:creationId xmlns:p14="http://schemas.microsoft.com/office/powerpoint/2010/main" val="365231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03AEE1-BDF1-312B-027A-5D6CE256CA4A}"/>
              </a:ext>
            </a:extLst>
          </p:cNvPr>
          <p:cNvSpPr>
            <a:spLocks noGrp="1"/>
          </p:cNvSpPr>
          <p:nvPr>
            <p:ph type="sldNum" sz="quarter" idx="10"/>
          </p:nvPr>
        </p:nvSpPr>
        <p:spPr/>
        <p:txBody>
          <a:bodyPr/>
          <a:lstStyle/>
          <a:p>
            <a:fld id="{0FF9F32E-65A7-074C-AFA1-DE0771000F54}" type="slidenum">
              <a:rPr lang="en-US" smtClean="0"/>
              <a:pPr/>
              <a:t>20</a:t>
            </a:fld>
            <a:endParaRPr lang="en-US"/>
          </a:p>
        </p:txBody>
      </p:sp>
      <p:sp>
        <p:nvSpPr>
          <p:cNvPr id="3" name="Footer Placeholder 2">
            <a:extLst>
              <a:ext uri="{FF2B5EF4-FFF2-40B4-BE49-F238E27FC236}">
                <a16:creationId xmlns:a16="http://schemas.microsoft.com/office/drawing/2014/main" id="{F17A234D-1E70-CC90-8194-410D5A8FEBF5}"/>
              </a:ext>
            </a:extLst>
          </p:cNvPr>
          <p:cNvSpPr>
            <a:spLocks noGrp="1"/>
          </p:cNvSpPr>
          <p:nvPr>
            <p:ph type="ftr" sz="quarter" idx="11"/>
          </p:nvPr>
        </p:nvSpPr>
        <p:spPr/>
        <p:txBody>
          <a:bodyPr/>
          <a:lstStyle/>
          <a:p>
            <a:r>
              <a:rPr lang="en-US"/>
              <a:t>Artist portfolio</a:t>
            </a:r>
          </a:p>
        </p:txBody>
      </p:sp>
      <p:sp>
        <p:nvSpPr>
          <p:cNvPr id="4" name="Title 3">
            <a:extLst>
              <a:ext uri="{FF2B5EF4-FFF2-40B4-BE49-F238E27FC236}">
                <a16:creationId xmlns:a16="http://schemas.microsoft.com/office/drawing/2014/main" id="{4BA99727-7235-83AD-5DA1-9215A666F1AA}"/>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CA2B5F34-F5A0-41DE-3C3A-C0E9D62C0A11}"/>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39861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284B4-DCF5-5893-E06C-F097F91ACFC7}"/>
              </a:ext>
            </a:extLst>
          </p:cNvPr>
          <p:cNvSpPr>
            <a:spLocks noGrp="1"/>
          </p:cNvSpPr>
          <p:nvPr>
            <p:ph type="sldNum" sz="quarter" idx="10"/>
          </p:nvPr>
        </p:nvSpPr>
        <p:spPr/>
        <p:txBody>
          <a:bodyPr/>
          <a:lstStyle/>
          <a:p>
            <a:fld id="{0FF9F32E-65A7-074C-AFA1-DE0771000F54}" type="slidenum">
              <a:rPr lang="en-US" smtClean="0"/>
              <a:pPr/>
              <a:t>21</a:t>
            </a:fld>
            <a:endParaRPr lang="en-US"/>
          </a:p>
        </p:txBody>
      </p:sp>
      <p:sp>
        <p:nvSpPr>
          <p:cNvPr id="3" name="Footer Placeholder 2">
            <a:extLst>
              <a:ext uri="{FF2B5EF4-FFF2-40B4-BE49-F238E27FC236}">
                <a16:creationId xmlns:a16="http://schemas.microsoft.com/office/drawing/2014/main" id="{2763783F-0653-7F54-7277-E75BEFEA3994}"/>
              </a:ext>
            </a:extLst>
          </p:cNvPr>
          <p:cNvSpPr>
            <a:spLocks noGrp="1"/>
          </p:cNvSpPr>
          <p:nvPr>
            <p:ph type="ftr" sz="quarter" idx="11"/>
          </p:nvPr>
        </p:nvSpPr>
        <p:spPr/>
        <p:txBody>
          <a:bodyPr/>
          <a:lstStyle/>
          <a:p>
            <a:r>
              <a:rPr lang="en-US"/>
              <a:t>Artist portfolio</a:t>
            </a:r>
          </a:p>
        </p:txBody>
      </p:sp>
      <p:sp>
        <p:nvSpPr>
          <p:cNvPr id="5" name="Title 4">
            <a:extLst>
              <a:ext uri="{FF2B5EF4-FFF2-40B4-BE49-F238E27FC236}">
                <a16:creationId xmlns:a16="http://schemas.microsoft.com/office/drawing/2014/main" id="{02E3C80C-08C0-BBD1-7D7C-4320961C415D}"/>
              </a:ext>
            </a:extLst>
          </p:cNvPr>
          <p:cNvSpPr>
            <a:spLocks noGrp="1"/>
          </p:cNvSpPr>
          <p:nvPr>
            <p:ph type="title"/>
          </p:nvPr>
        </p:nvSpPr>
        <p:spPr>
          <a:xfrm>
            <a:off x="914400" y="-1893570"/>
            <a:ext cx="5734050" cy="3009900"/>
          </a:xfrm>
        </p:spPr>
        <p:txBody>
          <a:bodyPr/>
          <a:lstStyle/>
          <a:p>
            <a:r>
              <a:rPr lang="en-US"/>
              <a:t>randomness</a:t>
            </a:r>
          </a:p>
        </p:txBody>
      </p:sp>
      <p:sp>
        <p:nvSpPr>
          <p:cNvPr id="9" name="Text Placeholder 5">
            <a:extLst>
              <a:ext uri="{FF2B5EF4-FFF2-40B4-BE49-F238E27FC236}">
                <a16:creationId xmlns:a16="http://schemas.microsoft.com/office/drawing/2014/main" id="{21A520A4-1938-C29B-3B06-B1552B3D132B}"/>
              </a:ext>
            </a:extLst>
          </p:cNvPr>
          <p:cNvSpPr>
            <a:spLocks noGrp="1"/>
          </p:cNvSpPr>
          <p:nvPr>
            <p:ph type="body" sz="quarter" idx="13"/>
          </p:nvPr>
        </p:nvSpPr>
        <p:spPr>
          <a:xfrm>
            <a:off x="990600" y="1719072"/>
            <a:ext cx="4114800" cy="3429000"/>
          </a:xfrm>
        </p:spPr>
        <p:txBody>
          <a:bodyPr/>
          <a:lstStyle/>
          <a:p>
            <a:pPr>
              <a:lnSpc>
                <a:spcPts val="2800"/>
              </a:lnSpc>
            </a:pPr>
            <a:r>
              <a:rPr lang="en-US" sz="1400" i="1">
                <a:solidFill>
                  <a:schemeClr val="bg1"/>
                </a:solidFill>
                <a:cs typeface="Calibri"/>
              </a:rPr>
              <a:t>Debug Mode seeding</a:t>
            </a:r>
            <a:endParaRPr lang="en-US" sz="1400">
              <a:ln w="12700">
                <a:solidFill>
                  <a:srgbClr val="01E100">
                    <a:lumMod val="60000"/>
                    <a:lumOff val="40000"/>
                  </a:srgbClr>
                </a:solidFill>
              </a:ln>
              <a:solidFill>
                <a:schemeClr val="bg1"/>
              </a:solidFill>
              <a:effectLst>
                <a:glow rad="88900">
                  <a:srgbClr val="01E100">
                    <a:alpha val="50000"/>
                  </a:srgbClr>
                </a:glow>
              </a:effectLst>
              <a:cs typeface="Calibri"/>
            </a:endParaRPr>
          </a:p>
          <a:p>
            <a:pPr>
              <a:lnSpc>
                <a:spcPts val="2800"/>
              </a:lnSpc>
            </a:pPr>
            <a:endParaRPr lang="en-US" sz="1400" cap="none">
              <a:ln w="12700">
                <a:solidFill>
                  <a:srgbClr val="01E100">
                    <a:lumMod val="60000"/>
                    <a:lumOff val="40000"/>
                  </a:srgbClr>
                </a:solidFill>
              </a:ln>
              <a:solidFill>
                <a:schemeClr val="accent5"/>
              </a:solidFill>
              <a:effectLst>
                <a:glow rad="88900">
                  <a:srgbClr val="01E100">
                    <a:alpha val="50000"/>
                  </a:srgbClr>
                </a:glow>
              </a:effectLst>
              <a:latin typeface="+mj-lt"/>
              <a:ea typeface="+mn-lt"/>
              <a:cs typeface="Calibri"/>
            </a:endParaRPr>
          </a:p>
          <a:p>
            <a:pPr>
              <a:lnSpc>
                <a:spcPts val="2800"/>
              </a:lnSpc>
            </a:pPr>
            <a:r>
              <a:rPr lang="en-US" sz="1400" i="1">
                <a:ln w="12700">
                  <a:solidFill>
                    <a:srgbClr val="01E100">
                      <a:lumMod val="60000"/>
                      <a:lumOff val="40000"/>
                    </a:srgbClr>
                  </a:solidFill>
                </a:ln>
                <a:solidFill>
                  <a:schemeClr val="bg1"/>
                </a:solidFill>
                <a:effectLst>
                  <a:glow rad="88900">
                    <a:srgbClr val="01E100">
                      <a:alpha val="50000"/>
                    </a:srgbClr>
                  </a:glow>
                </a:effectLst>
                <a:cs typeface="Calibri"/>
              </a:rPr>
              <a:t>Release mode seeding</a:t>
            </a:r>
            <a:endParaRPr lang="en-US" sz="1400" cap="none">
              <a:ln w="12700">
                <a:solidFill>
                  <a:srgbClr val="01E100">
                    <a:lumMod val="60000"/>
                    <a:lumOff val="40000"/>
                  </a:srgbClr>
                </a:solidFill>
              </a:ln>
              <a:solidFill>
                <a:schemeClr val="bg1"/>
              </a:solidFill>
              <a:effectLst>
                <a:glow rad="88900">
                  <a:srgbClr val="01E100">
                    <a:alpha val="50000"/>
                  </a:srgbClr>
                </a:glow>
              </a:effectLst>
              <a:cs typeface="Calibri"/>
            </a:endParaRPr>
          </a:p>
          <a:p>
            <a:pPr>
              <a:lnSpc>
                <a:spcPts val="2800"/>
              </a:lnSpc>
            </a:pPr>
            <a:endParaRPr lang="en-US" sz="1400" i="1">
              <a:ln w="12700">
                <a:solidFill>
                  <a:srgbClr val="01E100">
                    <a:lumMod val="60000"/>
                    <a:lumOff val="40000"/>
                  </a:srgbClr>
                </a:solidFill>
              </a:ln>
              <a:solidFill>
                <a:schemeClr val="bg1"/>
              </a:solidFill>
              <a:effectLst>
                <a:glow rad="88900">
                  <a:srgbClr val="01E100">
                    <a:alpha val="50000"/>
                  </a:srgbClr>
                </a:glow>
              </a:effectLst>
              <a:cs typeface="Calibri"/>
            </a:endParaRPr>
          </a:p>
          <a:p>
            <a:pPr>
              <a:lnSpc>
                <a:spcPts val="2800"/>
              </a:lnSpc>
            </a:pPr>
            <a:r>
              <a:rPr lang="en-US" sz="1400" i="1">
                <a:ln w="12700">
                  <a:solidFill>
                    <a:srgbClr val="01E100">
                      <a:lumMod val="60000"/>
                      <a:lumOff val="40000"/>
                    </a:srgbClr>
                  </a:solidFill>
                </a:ln>
                <a:solidFill>
                  <a:schemeClr val="bg1"/>
                </a:solidFill>
                <a:effectLst>
                  <a:glow rad="88900">
                    <a:srgbClr val="01E100">
                      <a:alpha val="50000"/>
                    </a:srgbClr>
                  </a:glow>
                </a:effectLst>
                <a:cs typeface="Calibri"/>
              </a:rPr>
              <a:t>why it matters</a:t>
            </a:r>
          </a:p>
        </p:txBody>
      </p:sp>
      <p:sp>
        <p:nvSpPr>
          <p:cNvPr id="12" name="TextBox 11">
            <a:extLst>
              <a:ext uri="{FF2B5EF4-FFF2-40B4-BE49-F238E27FC236}">
                <a16:creationId xmlns:a16="http://schemas.microsoft.com/office/drawing/2014/main" id="{4E1DDA7B-4CCC-07D3-2977-60AAE8781042}"/>
              </a:ext>
            </a:extLst>
          </p:cNvPr>
          <p:cNvSpPr txBox="1"/>
          <p:nvPr/>
        </p:nvSpPr>
        <p:spPr>
          <a:xfrm>
            <a:off x="986906" y="2145285"/>
            <a:ext cx="43617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400" b="1">
                <a:solidFill>
                  <a:schemeClr val="accent5"/>
                </a:solidFill>
              </a:rPr>
              <a:t>Uses </a:t>
            </a:r>
            <a:r>
              <a:rPr lang="en-US" sz="1400" b="1" err="1">
                <a:solidFill>
                  <a:schemeClr val="accent5"/>
                </a:solidFill>
              </a:rPr>
              <a:t>xTaskGetTickCount</a:t>
            </a:r>
            <a:r>
              <a:rPr lang="en-US" sz="1400" b="1">
                <a:solidFill>
                  <a:schemeClr val="accent5"/>
                </a:solidFill>
              </a:rPr>
              <a:t>() to generate a repeatable seed</a:t>
            </a:r>
            <a:endParaRPr lang="en-US">
              <a:solidFill>
                <a:schemeClr val="accent5"/>
              </a:solidFill>
            </a:endParaRPr>
          </a:p>
        </p:txBody>
      </p:sp>
      <p:sp>
        <p:nvSpPr>
          <p:cNvPr id="13" name="TextBox 12">
            <a:extLst>
              <a:ext uri="{FF2B5EF4-FFF2-40B4-BE49-F238E27FC236}">
                <a16:creationId xmlns:a16="http://schemas.microsoft.com/office/drawing/2014/main" id="{E2531C9A-3D3F-E229-23B7-5C7A2BF66718}"/>
              </a:ext>
            </a:extLst>
          </p:cNvPr>
          <p:cNvSpPr txBox="1"/>
          <p:nvPr/>
        </p:nvSpPr>
        <p:spPr>
          <a:xfrm>
            <a:off x="986906" y="3059684"/>
            <a:ext cx="491424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400" b="1" i="1">
                <a:solidFill>
                  <a:schemeClr val="accent5"/>
                </a:solidFill>
              </a:rPr>
              <a:t>Uses the hardware RNG via </a:t>
            </a:r>
            <a:r>
              <a:rPr lang="en-US" sz="1400" b="1" i="1" err="1">
                <a:solidFill>
                  <a:schemeClr val="accent5"/>
                </a:solidFill>
              </a:rPr>
              <a:t>HAL_RNG_GenerateRandomNumber</a:t>
            </a:r>
            <a:r>
              <a:rPr lang="en-US" sz="1400" b="1" i="1">
                <a:solidFill>
                  <a:schemeClr val="accent5"/>
                </a:solidFill>
              </a:rPr>
              <a:t>()</a:t>
            </a:r>
            <a:endParaRPr lang="en-US" sz="1400">
              <a:solidFill>
                <a:schemeClr val="accent5"/>
              </a:solidFill>
            </a:endParaRPr>
          </a:p>
          <a:p>
            <a:endParaRPr lang="en-US" sz="1400" b="1">
              <a:solidFill>
                <a:schemeClr val="accent5"/>
              </a:solidFill>
            </a:endParaRPr>
          </a:p>
        </p:txBody>
      </p:sp>
      <p:sp>
        <p:nvSpPr>
          <p:cNvPr id="14" name="TextBox 13">
            <a:extLst>
              <a:ext uri="{FF2B5EF4-FFF2-40B4-BE49-F238E27FC236}">
                <a16:creationId xmlns:a16="http://schemas.microsoft.com/office/drawing/2014/main" id="{AB9AC61B-EEFD-B975-CC77-C217DA8F3056}"/>
              </a:ext>
            </a:extLst>
          </p:cNvPr>
          <p:cNvSpPr txBox="1"/>
          <p:nvPr/>
        </p:nvSpPr>
        <p:spPr>
          <a:xfrm>
            <a:off x="986906" y="3993134"/>
            <a:ext cx="4485619"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2800"/>
              </a:lnSpc>
              <a:spcBef>
                <a:spcPts val="1000"/>
              </a:spcBef>
              <a:buFont typeface="Wingdings"/>
              <a:buChar char="q"/>
            </a:pPr>
            <a:r>
              <a:rPr lang="en-US" sz="1400" b="1" i="1">
                <a:solidFill>
                  <a:schemeClr val="accent5"/>
                </a:solidFill>
              </a:rPr>
              <a:t>Guarantees game outcomes are independent</a:t>
            </a:r>
            <a:endParaRPr lang="en-US" sz="1400">
              <a:solidFill>
                <a:schemeClr val="accent5"/>
              </a:solidFill>
            </a:endParaRPr>
          </a:p>
          <a:p>
            <a:pPr marL="285750" indent="-285750">
              <a:lnSpc>
                <a:spcPts val="2800"/>
              </a:lnSpc>
              <a:spcBef>
                <a:spcPts val="1000"/>
              </a:spcBef>
              <a:buFont typeface="Wingdings"/>
              <a:buChar char="q"/>
            </a:pPr>
            <a:r>
              <a:rPr lang="en-US" sz="1400" b="1" i="1">
                <a:solidFill>
                  <a:schemeClr val="accent5"/>
                </a:solidFill>
              </a:rPr>
              <a:t>Critical for fair gaming</a:t>
            </a:r>
            <a:endParaRPr lang="en-US" sz="1400">
              <a:solidFill>
                <a:schemeClr val="accent5"/>
              </a:solidFill>
            </a:endParaRPr>
          </a:p>
          <a:p>
            <a:endParaRPr lang="en-US" sz="1400" b="1">
              <a:solidFill>
                <a:schemeClr val="accent5"/>
              </a:solidFill>
            </a:endParaRPr>
          </a:p>
        </p:txBody>
      </p:sp>
      <p:pic>
        <p:nvPicPr>
          <p:cNvPr id="15" name="Picture 14" descr="A computer screen shot of text&#10;&#10;AI-generated content may be incorrect.">
            <a:extLst>
              <a:ext uri="{FF2B5EF4-FFF2-40B4-BE49-F238E27FC236}">
                <a16:creationId xmlns:a16="http://schemas.microsoft.com/office/drawing/2014/main" id="{BD4667A5-2BE1-476B-F970-E66D86B1A949}"/>
              </a:ext>
            </a:extLst>
          </p:cNvPr>
          <p:cNvPicPr>
            <a:picLocks noChangeAspect="1"/>
          </p:cNvPicPr>
          <p:nvPr/>
        </p:nvPicPr>
        <p:blipFill>
          <a:blip r:embed="rId2"/>
          <a:stretch>
            <a:fillRect/>
          </a:stretch>
        </p:blipFill>
        <p:spPr>
          <a:xfrm>
            <a:off x="5610225" y="2271713"/>
            <a:ext cx="5410200" cy="2295525"/>
          </a:xfrm>
          <a:prstGeom prst="rect">
            <a:avLst/>
          </a:prstGeom>
        </p:spPr>
      </p:pic>
    </p:spTree>
    <p:extLst>
      <p:ext uri="{BB962C8B-B14F-4D97-AF65-F5344CB8AC3E}">
        <p14:creationId xmlns:p14="http://schemas.microsoft.com/office/powerpoint/2010/main" val="3823159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B7E5-7B99-74C7-F195-1B754D901FAE}"/>
              </a:ext>
            </a:extLst>
          </p:cNvPr>
          <p:cNvSpPr>
            <a:spLocks noGrp="1"/>
          </p:cNvSpPr>
          <p:nvPr>
            <p:ph type="title"/>
          </p:nvPr>
        </p:nvSpPr>
        <p:spPr/>
        <p:txBody>
          <a:bodyPr/>
          <a:lstStyle/>
          <a:p>
            <a:r>
              <a:rPr lang="en-US">
                <a:ln w="12700">
                  <a:solidFill>
                    <a:schemeClr val="accent1">
                      <a:lumMod val="60000"/>
                      <a:lumOff val="40000"/>
                    </a:schemeClr>
                  </a:solidFill>
                </a:ln>
                <a:noFill/>
                <a:effectLst>
                  <a:glow rad="88900">
                    <a:schemeClr val="accent1">
                      <a:alpha val="50000"/>
                    </a:schemeClr>
                  </a:glow>
                </a:effectLst>
              </a:rPr>
              <a:t>Contact</a:t>
            </a:r>
            <a:endParaRPr lang="en-US"/>
          </a:p>
        </p:txBody>
      </p:sp>
      <p:sp>
        <p:nvSpPr>
          <p:cNvPr id="4" name="Subtitle 3">
            <a:extLst>
              <a:ext uri="{FF2B5EF4-FFF2-40B4-BE49-F238E27FC236}">
                <a16:creationId xmlns:a16="http://schemas.microsoft.com/office/drawing/2014/main" id="{DA51018D-C716-46B5-F5AE-3E65ABD62577}"/>
              </a:ext>
            </a:extLst>
          </p:cNvPr>
          <p:cNvSpPr>
            <a:spLocks noGrp="1"/>
          </p:cNvSpPr>
          <p:nvPr>
            <p:ph type="subTitle" idx="1"/>
          </p:nvPr>
        </p:nvSpPr>
        <p:spPr/>
        <p:txBody>
          <a:bodyPr/>
          <a:lstStyle/>
          <a:p>
            <a:r>
              <a:rPr lang="en-US" sz="2400" cap="all" spc="300">
                <a:solidFill>
                  <a:schemeClr val="bg1"/>
                </a:solidFill>
              </a:rPr>
              <a:t>Daniel Melamed daniel@greatsiteaddress.comwww.greatsiteaddress.com</a:t>
            </a:r>
            <a:endParaRPr lang="en-US" sz="2400" cap="all" spc="300">
              <a:solidFill>
                <a:schemeClr val="bg1"/>
              </a:solidFill>
              <a:cs typeface="Calibri" panose="020F0502020204030204"/>
            </a:endParaRPr>
          </a:p>
        </p:txBody>
      </p:sp>
      <p:pic>
        <p:nvPicPr>
          <p:cNvPr id="10" name="Picture Placeholder 9" descr="Man with braids in golden sweater">
            <a:extLst>
              <a:ext uri="{FF2B5EF4-FFF2-40B4-BE49-F238E27FC236}">
                <a16:creationId xmlns:a16="http://schemas.microsoft.com/office/drawing/2014/main" id="{BA895D38-BE6F-6C39-BF6E-E9BC3DE4A10C}"/>
              </a:ext>
            </a:extLst>
          </p:cNvPr>
          <p:cNvPicPr>
            <a:picLocks noGrp="1" noChangeAspect="1"/>
          </p:cNvPicPr>
          <p:nvPr>
            <p:ph type="pic" sz="quarter" idx="13"/>
          </p:nvPr>
        </p:nvPicPr>
        <p:blipFill rotWithShape="1">
          <a:blip r:embed="rId2"/>
          <a:srcRect l="2823" t="2542" r="3088" b="1116"/>
          <a:stretch/>
        </p:blipFill>
        <p:spPr>
          <a:xfrm>
            <a:off x="8305800" y="649224"/>
            <a:ext cx="3886200" cy="6208776"/>
          </a:xfrm>
          <a:prstGeom prst="rect">
            <a:avLst/>
          </a:prstGeom>
        </p:spPr>
      </p:pic>
    </p:spTree>
    <p:extLst>
      <p:ext uri="{BB962C8B-B14F-4D97-AF65-F5344CB8AC3E}">
        <p14:creationId xmlns:p14="http://schemas.microsoft.com/office/powerpoint/2010/main" val="86215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9A8855-8FC5-8D84-DF6D-58EC7B96E910}"/>
              </a:ext>
            </a:extLst>
          </p:cNvPr>
          <p:cNvSpPr>
            <a:spLocks noGrp="1"/>
          </p:cNvSpPr>
          <p:nvPr>
            <p:ph type="title"/>
          </p:nvPr>
        </p:nvSpPr>
        <p:spPr>
          <a:xfrm>
            <a:off x="839788" y="0"/>
            <a:ext cx="4979987" cy="1600200"/>
          </a:xfrm>
        </p:spPr>
        <p:txBody>
          <a:bodyPr anchor="b">
            <a:normAutofit/>
          </a:bodyPr>
          <a:lstStyle/>
          <a:p>
            <a:r>
              <a:rPr lang="en-US" sz="4000">
                <a:ln w="12700">
                  <a:solidFill>
                    <a:srgbClr val="01E100">
                      <a:lumMod val="60000"/>
                      <a:lumOff val="40000"/>
                    </a:srgbClr>
                  </a:solidFill>
                </a:ln>
                <a:solidFill>
                  <a:schemeClr val="accent6"/>
                </a:solidFill>
                <a:effectLst>
                  <a:glow rad="88900">
                    <a:srgbClr val="01E100">
                      <a:alpha val="50000"/>
                    </a:srgbClr>
                  </a:glow>
                </a:effectLst>
              </a:rPr>
              <a:t>Project goals</a:t>
            </a:r>
            <a:endParaRPr lang="en-US" sz="4000">
              <a:solidFill>
                <a:schemeClr val="accent6"/>
              </a:solidFill>
            </a:endParaRPr>
          </a:p>
        </p:txBody>
      </p:sp>
      <p:pic>
        <p:nvPicPr>
          <p:cNvPr id="25" name="Picture 24" descr="A computer screen with green and purple graphics&#10;&#10;AI-generated content may be incorrect.">
            <a:extLst>
              <a:ext uri="{FF2B5EF4-FFF2-40B4-BE49-F238E27FC236}">
                <a16:creationId xmlns:a16="http://schemas.microsoft.com/office/drawing/2014/main" id="{DB54DE8A-DDF8-8426-286C-1E4D99AFEC09}"/>
              </a:ext>
            </a:extLst>
          </p:cNvPr>
          <p:cNvPicPr>
            <a:picLocks noChangeAspect="1"/>
          </p:cNvPicPr>
          <p:nvPr/>
        </p:nvPicPr>
        <p:blipFill>
          <a:blip r:embed="rId2"/>
          <a:srcRect l="872" r="3825" b="-3"/>
          <a:stretch/>
        </p:blipFill>
        <p:spPr>
          <a:xfrm>
            <a:off x="6364288" y="949325"/>
            <a:ext cx="5486400" cy="4330700"/>
          </a:xfrm>
          <a:prstGeom prst="rect">
            <a:avLst/>
          </a:prstGeom>
          <a:noFill/>
        </p:spPr>
      </p:pic>
      <p:sp>
        <p:nvSpPr>
          <p:cNvPr id="8" name="Content Placeholder 7">
            <a:extLst>
              <a:ext uri="{FF2B5EF4-FFF2-40B4-BE49-F238E27FC236}">
                <a16:creationId xmlns:a16="http://schemas.microsoft.com/office/drawing/2014/main" id="{1DD903F1-452A-AC4F-BE40-576F6A95C92F}"/>
              </a:ext>
            </a:extLst>
          </p:cNvPr>
          <p:cNvSpPr>
            <a:spLocks noGrp="1"/>
          </p:cNvSpPr>
          <p:nvPr>
            <p:ph type="body" sz="half" idx="2"/>
          </p:nvPr>
        </p:nvSpPr>
        <p:spPr>
          <a:xfrm>
            <a:off x="839788" y="2095500"/>
            <a:ext cx="6256337" cy="3802063"/>
          </a:xfrm>
        </p:spPr>
        <p:txBody>
          <a:bodyPr vert="horz" lIns="0" tIns="0" rIns="0" bIns="0" rtlCol="0" anchor="t">
            <a:normAutofit/>
          </a:bodyPr>
          <a:lstStyle/>
          <a:p>
            <a:r>
              <a:rPr lang="en-US" sz="1800">
                <a:solidFill>
                  <a:schemeClr val="bg1"/>
                </a:solidFill>
              </a:rPr>
              <a:t>Achieve Real-Time Responsiveness</a:t>
            </a:r>
          </a:p>
          <a:p>
            <a:pPr lvl="2">
              <a:buFont typeface="Wingdings" panose="020B0604020202020204" pitchFamily="34" charset="0"/>
              <a:buChar char="§"/>
            </a:pPr>
            <a:r>
              <a:rPr lang="en-US" sz="1800">
                <a:solidFill>
                  <a:schemeClr val="accent5"/>
                </a:solidFill>
              </a:rPr>
              <a:t> </a:t>
            </a:r>
            <a:r>
              <a:rPr lang="en-US" sz="1600">
                <a:solidFill>
                  <a:schemeClr val="accent5"/>
                </a:solidFill>
              </a:rPr>
              <a:t>System must react quickly to button presses and       schedule tasks predictably</a:t>
            </a:r>
          </a:p>
          <a:p>
            <a:r>
              <a:rPr lang="en-US" sz="1800">
                <a:solidFill>
                  <a:schemeClr val="bg1"/>
                </a:solidFill>
              </a:rPr>
              <a:t>Demonstrate True Randomness</a:t>
            </a:r>
          </a:p>
          <a:p>
            <a:pPr lvl="2">
              <a:buFont typeface="Wingdings" panose="020B0604020202020204" pitchFamily="34" charset="0"/>
              <a:buChar char="§"/>
            </a:pPr>
            <a:r>
              <a:rPr lang="en-US" sz="1600">
                <a:solidFill>
                  <a:schemeClr val="accent5"/>
                </a:solidFill>
              </a:rPr>
              <a:t> Use Hardware RNG to ensure unpredictable        outcomes</a:t>
            </a:r>
          </a:p>
          <a:p>
            <a:r>
              <a:rPr lang="en-US" sz="1800">
                <a:solidFill>
                  <a:schemeClr val="bg1"/>
                </a:solidFill>
              </a:rPr>
              <a:t>Implement Clear Game Logic</a:t>
            </a:r>
          </a:p>
          <a:p>
            <a:pPr lvl="2">
              <a:buFont typeface="Wingdings" panose="020B0604020202020204" pitchFamily="34" charset="0"/>
              <a:buChar char="§"/>
            </a:pPr>
            <a:r>
              <a:rPr lang="en-US" sz="1600">
                <a:solidFill>
                  <a:schemeClr val="accent5"/>
                </a:solidFill>
              </a:rPr>
              <a:t> Collect four unique LEDs to win</a:t>
            </a:r>
          </a:p>
          <a:p>
            <a:r>
              <a:rPr lang="en-US" sz="1800">
                <a:solidFill>
                  <a:schemeClr val="bg1"/>
                </a:solidFill>
              </a:rPr>
              <a:t>Highlight </a:t>
            </a:r>
            <a:r>
              <a:rPr lang="en-US" sz="1800" err="1">
                <a:solidFill>
                  <a:schemeClr val="bg1"/>
                </a:solidFill>
              </a:rPr>
              <a:t>FreeRTOS</a:t>
            </a:r>
            <a:r>
              <a:rPr lang="en-US" sz="1800">
                <a:solidFill>
                  <a:schemeClr val="bg1"/>
                </a:solidFill>
              </a:rPr>
              <a:t> best practices</a:t>
            </a:r>
          </a:p>
          <a:p>
            <a:pPr lvl="2">
              <a:buFont typeface="Wingdings" panose="020B0604020202020204" pitchFamily="34" charset="0"/>
              <a:buChar char="§"/>
            </a:pPr>
            <a:r>
              <a:rPr lang="en-US" sz="1600">
                <a:solidFill>
                  <a:schemeClr val="accent5"/>
                </a:solidFill>
              </a:rPr>
              <a:t> Segregate tasks, minimal resource sharing, and low  CPU usage</a:t>
            </a:r>
          </a:p>
        </p:txBody>
      </p:sp>
      <p:sp>
        <p:nvSpPr>
          <p:cNvPr id="3" name="Footer Placeholder 2">
            <a:extLst>
              <a:ext uri="{FF2B5EF4-FFF2-40B4-BE49-F238E27FC236}">
                <a16:creationId xmlns:a16="http://schemas.microsoft.com/office/drawing/2014/main" id="{E70D2057-A68A-C817-AEC2-10D02DC13C3D}"/>
              </a:ext>
            </a:extLst>
          </p:cNvPr>
          <p:cNvSpPr>
            <a:spLocks noGrp="1"/>
          </p:cNvSpPr>
          <p:nvPr>
            <p:ph type="ftr" sz="quarter" idx="10"/>
          </p:nvPr>
        </p:nvSpPr>
        <p:spPr>
          <a:xfrm rot="16200000">
            <a:off x="9923322" y="4264223"/>
            <a:ext cx="3851557" cy="365125"/>
          </a:xfrm>
        </p:spPr>
        <p:txBody>
          <a:bodyPr anchor="ctr">
            <a:normAutofit/>
          </a:bodyPr>
          <a:lstStyle/>
          <a:p>
            <a:pPr>
              <a:spcAft>
                <a:spcPts val="600"/>
              </a:spcAft>
            </a:pPr>
            <a:r>
              <a:rPr lang="en-US"/>
              <a:t>Latta slots</a:t>
            </a:r>
          </a:p>
        </p:txBody>
      </p:sp>
      <p:sp>
        <p:nvSpPr>
          <p:cNvPr id="2" name="Slide Number Placeholder 1">
            <a:extLst>
              <a:ext uri="{FF2B5EF4-FFF2-40B4-BE49-F238E27FC236}">
                <a16:creationId xmlns:a16="http://schemas.microsoft.com/office/drawing/2014/main" id="{AF9E818C-387C-6654-B178-34AAF19410E9}"/>
              </a:ext>
            </a:extLst>
          </p:cNvPr>
          <p:cNvSpPr>
            <a:spLocks noGrp="1"/>
          </p:cNvSpPr>
          <p:nvPr>
            <p:ph type="sldNum" sz="quarter" idx="11"/>
          </p:nvPr>
        </p:nvSpPr>
        <p:spPr>
          <a:xfrm>
            <a:off x="11506200" y="305844"/>
            <a:ext cx="685800" cy="564397"/>
          </a:xfrm>
        </p:spPr>
        <p:txBody>
          <a:bodyPr anchor="ctr">
            <a:normAutofit/>
          </a:bodyPr>
          <a:lstStyle/>
          <a:p>
            <a:pPr>
              <a:spcAft>
                <a:spcPts val="600"/>
              </a:spcAft>
            </a:pPr>
            <a:fld id="{0FF9F32E-65A7-074C-AFA1-DE0771000F54}" type="slidenum">
              <a:rPr lang="en-US" smtClean="0"/>
              <a:pPr>
                <a:spcAft>
                  <a:spcPts val="600"/>
                </a:spcAft>
              </a:pPr>
              <a:t>3</a:t>
            </a:fld>
            <a:endParaRPr lang="en-US"/>
          </a:p>
        </p:txBody>
      </p:sp>
    </p:spTree>
    <p:extLst>
      <p:ext uri="{BB962C8B-B14F-4D97-AF65-F5344CB8AC3E}">
        <p14:creationId xmlns:p14="http://schemas.microsoft.com/office/powerpoint/2010/main" val="4264917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gital illustration of a city&#10;&#10;AI-generated content may be incorrect.">
            <a:extLst>
              <a:ext uri="{FF2B5EF4-FFF2-40B4-BE49-F238E27FC236}">
                <a16:creationId xmlns:a16="http://schemas.microsoft.com/office/drawing/2014/main" id="{5EBBB9CF-E6CB-B243-1B4B-6388773931C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3003" r="1694" b="-3"/>
          <a:stretch/>
        </p:blipFill>
        <p:spPr>
          <a:xfrm>
            <a:off x="5183188" y="987425"/>
            <a:ext cx="6172200" cy="4873625"/>
          </a:xfrm>
          <a:prstGeom prst="rect">
            <a:avLst/>
          </a:prstGeom>
          <a:noFill/>
        </p:spPr>
      </p:pic>
      <p:sp>
        <p:nvSpPr>
          <p:cNvPr id="5" name="Text Placeholder 4">
            <a:extLst>
              <a:ext uri="{FF2B5EF4-FFF2-40B4-BE49-F238E27FC236}">
                <a16:creationId xmlns:a16="http://schemas.microsoft.com/office/drawing/2014/main" id="{0E110211-5605-18CD-CFB3-B3650D69ABC4}"/>
              </a:ext>
            </a:extLst>
          </p:cNvPr>
          <p:cNvSpPr>
            <a:spLocks noGrp="1"/>
          </p:cNvSpPr>
          <p:nvPr>
            <p:ph type="body" sz="half" idx="2"/>
          </p:nvPr>
        </p:nvSpPr>
        <p:spPr>
          <a:xfrm>
            <a:off x="839788" y="2057400"/>
            <a:ext cx="3932237" cy="3811588"/>
          </a:xfrm>
        </p:spPr>
        <p:txBody>
          <a:bodyPr vert="horz" lIns="0" tIns="0" rIns="0" bIns="0" rtlCol="0" anchor="t">
            <a:noAutofit/>
          </a:bodyPr>
          <a:lstStyle/>
          <a:p>
            <a:pPr marL="285750" indent="-285750">
              <a:buFont typeface="Wingdings" panose="020B0504020202020204" pitchFamily="34" charset="0"/>
              <a:buChar char="v"/>
            </a:pPr>
            <a:r>
              <a:rPr lang="en-US" sz="1800">
                <a:solidFill>
                  <a:schemeClr val="bg1"/>
                </a:solidFill>
              </a:rPr>
              <a:t>Three Task Model</a:t>
            </a:r>
          </a:p>
          <a:p>
            <a:pPr marL="971550" lvl="1" indent="-285750">
              <a:buFont typeface="Wingdings" panose="020B0504020202020204" pitchFamily="34" charset="0"/>
              <a:buChar char="Ø"/>
            </a:pPr>
            <a:r>
              <a:rPr lang="en-US" sz="1800" err="1">
                <a:solidFill>
                  <a:schemeClr val="accent5"/>
                </a:solidFill>
              </a:rPr>
              <a:t>PollButtonTask</a:t>
            </a:r>
            <a:endParaRPr lang="en-US" sz="1800">
              <a:solidFill>
                <a:schemeClr val="accent5"/>
              </a:solidFill>
            </a:endParaRPr>
          </a:p>
          <a:p>
            <a:pPr marL="971550" lvl="1" indent="-285750">
              <a:buFont typeface="Wingdings" panose="020B0504020202020204" pitchFamily="34" charset="0"/>
              <a:buChar char="Ø"/>
            </a:pPr>
            <a:r>
              <a:rPr lang="en-US" sz="1800" err="1">
                <a:solidFill>
                  <a:schemeClr val="accent5"/>
                </a:solidFill>
              </a:rPr>
              <a:t>StateMachineTask</a:t>
            </a:r>
            <a:endParaRPr lang="en-US" sz="1800">
              <a:solidFill>
                <a:schemeClr val="accent5"/>
              </a:solidFill>
            </a:endParaRPr>
          </a:p>
          <a:p>
            <a:pPr marL="971550" lvl="1" indent="-285750">
              <a:buFont typeface="Wingdings" panose="020B0504020202020204" pitchFamily="34" charset="0"/>
              <a:buChar char="Ø"/>
            </a:pPr>
            <a:r>
              <a:rPr lang="en-US" sz="1800" err="1">
                <a:solidFill>
                  <a:schemeClr val="accent5"/>
                </a:solidFill>
              </a:rPr>
              <a:t>AnimateTask</a:t>
            </a:r>
            <a:endParaRPr lang="en-US" sz="1800">
              <a:solidFill>
                <a:schemeClr val="accent5"/>
              </a:solidFill>
            </a:endParaRPr>
          </a:p>
          <a:p>
            <a:pPr marL="285750" indent="-285750">
              <a:buFont typeface="Wingdings" panose="020B0504020202020204" pitchFamily="34" charset="0"/>
              <a:buChar char="v"/>
            </a:pPr>
            <a:r>
              <a:rPr lang="en-US" sz="1800">
                <a:solidFill>
                  <a:schemeClr val="bg1"/>
                </a:solidFill>
              </a:rPr>
              <a:t>Event-Driven</a:t>
            </a:r>
          </a:p>
          <a:p>
            <a:pPr marL="971550" lvl="1" indent="-285750">
              <a:buFont typeface="Wingdings" panose="020B0504020202020204" pitchFamily="34" charset="0"/>
              <a:buChar char="Ø"/>
            </a:pPr>
            <a:r>
              <a:rPr lang="en-US" sz="1800">
                <a:solidFill>
                  <a:schemeClr val="accent5"/>
                </a:solidFill>
              </a:rPr>
              <a:t>Communicate Exclusively via </a:t>
            </a:r>
            <a:r>
              <a:rPr lang="en-US" sz="1800" err="1">
                <a:solidFill>
                  <a:schemeClr val="accent5"/>
                </a:solidFill>
              </a:rPr>
              <a:t>FreeRTOS</a:t>
            </a:r>
            <a:r>
              <a:rPr lang="en-US" sz="1800">
                <a:solidFill>
                  <a:schemeClr val="accent5"/>
                </a:solidFill>
              </a:rPr>
              <a:t> queues</a:t>
            </a:r>
          </a:p>
          <a:p>
            <a:pPr marL="285750" indent="-285750">
              <a:buFont typeface="Wingdings" panose="020B0504020202020204" pitchFamily="34" charset="0"/>
              <a:buChar char="v"/>
            </a:pPr>
            <a:r>
              <a:rPr lang="en-US" sz="1800">
                <a:solidFill>
                  <a:schemeClr val="bg1"/>
                </a:solidFill>
              </a:rPr>
              <a:t>Low Resource Contention</a:t>
            </a:r>
          </a:p>
          <a:p>
            <a:pPr marL="971550" lvl="1" indent="-285750">
              <a:buFont typeface="Wingdings" panose="020B0504020202020204" pitchFamily="34" charset="0"/>
              <a:buChar char="Ø"/>
            </a:pPr>
            <a:r>
              <a:rPr lang="en-US" sz="1800">
                <a:solidFill>
                  <a:schemeClr val="accent5"/>
                </a:solidFill>
              </a:rPr>
              <a:t>Minimal shared data, mostly block waiting on queues</a:t>
            </a:r>
          </a:p>
          <a:p>
            <a:pPr marL="285750" indent="-285750">
              <a:buFont typeface="Wingdings" panose="020B0504020202020204" pitchFamily="34" charset="0"/>
              <a:buChar char="v"/>
            </a:pPr>
            <a:r>
              <a:rPr lang="en-US" sz="1800">
                <a:solidFill>
                  <a:schemeClr val="bg1"/>
                </a:solidFill>
              </a:rPr>
              <a:t>Deterministic Flow</a:t>
            </a:r>
          </a:p>
          <a:p>
            <a:pPr marL="971550" lvl="1" indent="-285750">
              <a:buFont typeface="Wingdings" panose="020B0504020202020204" pitchFamily="34" charset="0"/>
              <a:buChar char="Ø"/>
            </a:pPr>
            <a:r>
              <a:rPr lang="en-US" sz="1800">
                <a:solidFill>
                  <a:schemeClr val="accent5"/>
                </a:solidFill>
              </a:rPr>
              <a:t>Each event is only consumed once</a:t>
            </a:r>
          </a:p>
          <a:p>
            <a:r>
              <a:rPr lang="en-US" sz="1800"/>
              <a:t> </a:t>
            </a:r>
          </a:p>
        </p:txBody>
      </p:sp>
      <p:sp>
        <p:nvSpPr>
          <p:cNvPr id="4" name="Footer Placeholder 3">
            <a:extLst>
              <a:ext uri="{FF2B5EF4-FFF2-40B4-BE49-F238E27FC236}">
                <a16:creationId xmlns:a16="http://schemas.microsoft.com/office/drawing/2014/main" id="{A1224C22-CBCA-8072-3F1E-12F2387D1E71}"/>
              </a:ext>
            </a:extLst>
          </p:cNvPr>
          <p:cNvSpPr>
            <a:spLocks noGrp="1"/>
          </p:cNvSpPr>
          <p:nvPr>
            <p:ph type="ftr" sz="quarter" idx="10"/>
          </p:nvPr>
        </p:nvSpPr>
        <p:spPr>
          <a:xfrm rot="16200000">
            <a:off x="9923322" y="4264223"/>
            <a:ext cx="3851557" cy="365125"/>
          </a:xfrm>
        </p:spPr>
        <p:txBody>
          <a:bodyPr anchor="ctr">
            <a:normAutofit/>
          </a:bodyPr>
          <a:lstStyle/>
          <a:p>
            <a:pPr>
              <a:spcAft>
                <a:spcPts val="600"/>
              </a:spcAft>
            </a:pPr>
            <a:r>
              <a:rPr lang="en-US"/>
              <a:t>Latta slots</a:t>
            </a:r>
          </a:p>
        </p:txBody>
      </p:sp>
      <p:sp>
        <p:nvSpPr>
          <p:cNvPr id="3" name="Slide Number Placeholder 2">
            <a:extLst>
              <a:ext uri="{FF2B5EF4-FFF2-40B4-BE49-F238E27FC236}">
                <a16:creationId xmlns:a16="http://schemas.microsoft.com/office/drawing/2014/main" id="{E25919B6-FBB4-2A6A-1B07-0593FC2E07AB}"/>
              </a:ext>
            </a:extLst>
          </p:cNvPr>
          <p:cNvSpPr>
            <a:spLocks noGrp="1"/>
          </p:cNvSpPr>
          <p:nvPr>
            <p:ph type="sldNum" sz="quarter" idx="11"/>
          </p:nvPr>
        </p:nvSpPr>
        <p:spPr>
          <a:xfrm>
            <a:off x="11506200" y="305844"/>
            <a:ext cx="685800" cy="564397"/>
          </a:xfrm>
        </p:spPr>
        <p:txBody>
          <a:bodyPr anchor="ctr">
            <a:normAutofit/>
          </a:bodyPr>
          <a:lstStyle/>
          <a:p>
            <a:pPr>
              <a:spcAft>
                <a:spcPts val="600"/>
              </a:spcAft>
            </a:pPr>
            <a:fld id="{0FF9F32E-65A7-074C-AFA1-DE0771000F54}" type="slidenum">
              <a:rPr lang="en-US" smtClean="0"/>
              <a:pPr>
                <a:spcAft>
                  <a:spcPts val="600"/>
                </a:spcAft>
              </a:pPr>
              <a:t>4</a:t>
            </a:fld>
            <a:endParaRPr lang="en-US"/>
          </a:p>
        </p:txBody>
      </p:sp>
      <p:sp>
        <p:nvSpPr>
          <p:cNvPr id="2" name="Title 1">
            <a:extLst>
              <a:ext uri="{FF2B5EF4-FFF2-40B4-BE49-F238E27FC236}">
                <a16:creationId xmlns:a16="http://schemas.microsoft.com/office/drawing/2014/main" id="{0C71544C-242A-9236-A17F-9BC9ED6E77A4}"/>
              </a:ext>
            </a:extLst>
          </p:cNvPr>
          <p:cNvSpPr>
            <a:spLocks noGrp="1"/>
          </p:cNvSpPr>
          <p:nvPr>
            <p:ph type="title"/>
          </p:nvPr>
        </p:nvSpPr>
        <p:spPr>
          <a:xfrm>
            <a:off x="839788" y="114300"/>
            <a:ext cx="5589587" cy="1600200"/>
          </a:xfrm>
        </p:spPr>
        <p:txBody>
          <a:bodyPr anchor="b">
            <a:noAutofit/>
          </a:bodyPr>
          <a:lstStyle/>
          <a:p>
            <a:r>
              <a:rPr lang="en-US" sz="4000">
                <a:ln w="12700">
                  <a:solidFill>
                    <a:srgbClr val="01E100">
                      <a:lumMod val="60000"/>
                      <a:lumOff val="40000"/>
                    </a:srgbClr>
                  </a:solidFill>
                </a:ln>
                <a:solidFill>
                  <a:schemeClr val="accent6"/>
                </a:solidFill>
                <a:effectLst>
                  <a:glow rad="88900">
                    <a:srgbClr val="01E100">
                      <a:alpha val="50000"/>
                    </a:srgbClr>
                  </a:glow>
                </a:effectLst>
              </a:rPr>
              <a:t>Top level architecture</a:t>
            </a:r>
          </a:p>
        </p:txBody>
      </p:sp>
    </p:spTree>
    <p:extLst>
      <p:ext uri="{BB962C8B-B14F-4D97-AF65-F5344CB8AC3E}">
        <p14:creationId xmlns:p14="http://schemas.microsoft.com/office/powerpoint/2010/main" val="3301784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C77D-8D0A-D49E-AFB6-DCB64222E2C9}"/>
              </a:ext>
            </a:extLst>
          </p:cNvPr>
          <p:cNvSpPr>
            <a:spLocks noGrp="1"/>
          </p:cNvSpPr>
          <p:nvPr>
            <p:ph type="title"/>
          </p:nvPr>
        </p:nvSpPr>
        <p:spPr/>
        <p:txBody>
          <a:bodyPr/>
          <a:lstStyle/>
          <a:p>
            <a:r>
              <a:rPr lang="en-US" sz="4400">
                <a:ln w="12700">
                  <a:solidFill>
                    <a:srgbClr val="01E100">
                      <a:lumMod val="60000"/>
                      <a:lumOff val="40000"/>
                    </a:srgbClr>
                  </a:solidFill>
                </a:ln>
                <a:effectLst>
                  <a:glow rad="88900">
                    <a:srgbClr val="01E100">
                      <a:alpha val="50000"/>
                    </a:srgbClr>
                  </a:glow>
                </a:effectLst>
              </a:rPr>
              <a:t> an idiot admires complexity, a genius admires simplicity</a:t>
            </a:r>
          </a:p>
        </p:txBody>
      </p:sp>
      <p:sp>
        <p:nvSpPr>
          <p:cNvPr id="3" name="Text Placeholder 2">
            <a:extLst>
              <a:ext uri="{FF2B5EF4-FFF2-40B4-BE49-F238E27FC236}">
                <a16:creationId xmlns:a16="http://schemas.microsoft.com/office/drawing/2014/main" id="{9813FEE9-45A2-BFD5-9157-803AADDEF696}"/>
              </a:ext>
            </a:extLst>
          </p:cNvPr>
          <p:cNvSpPr>
            <a:spLocks noGrp="1"/>
          </p:cNvSpPr>
          <p:nvPr>
            <p:ph type="body" sz="quarter" idx="12"/>
          </p:nvPr>
        </p:nvSpPr>
        <p:spPr>
          <a:xfrm>
            <a:off x="2438400" y="4350258"/>
            <a:ext cx="7315200" cy="457200"/>
          </a:xfrm>
        </p:spPr>
        <p:txBody>
          <a:bodyPr/>
          <a:lstStyle/>
          <a:p>
            <a:r>
              <a:rPr lang="en-US"/>
              <a:t>Terry </a:t>
            </a:r>
            <a:r>
              <a:rPr lang="en-US" err="1"/>
              <a:t>davis</a:t>
            </a:r>
            <a:r>
              <a:rPr lang="en-US"/>
              <a:t> </a:t>
            </a:r>
          </a:p>
        </p:txBody>
      </p:sp>
    </p:spTree>
    <p:extLst>
      <p:ext uri="{BB962C8B-B14F-4D97-AF65-F5344CB8AC3E}">
        <p14:creationId xmlns:p14="http://schemas.microsoft.com/office/powerpoint/2010/main" val="388725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8B75A6-9046-FDEF-4254-3DFFA5CD69C6}"/>
              </a:ext>
            </a:extLst>
          </p:cNvPr>
          <p:cNvSpPr>
            <a:spLocks noGrp="1"/>
          </p:cNvSpPr>
          <p:nvPr>
            <p:ph type="sldNum" sz="quarter" idx="10"/>
          </p:nvPr>
        </p:nvSpPr>
        <p:spPr/>
        <p:txBody>
          <a:bodyPr/>
          <a:lstStyle/>
          <a:p>
            <a:fld id="{0FF9F32E-65A7-074C-AFA1-DE0771000F54}" type="slidenum">
              <a:rPr lang="en-US" smtClean="0"/>
              <a:pPr/>
              <a:t>6</a:t>
            </a:fld>
            <a:endParaRPr lang="en-US"/>
          </a:p>
        </p:txBody>
      </p:sp>
      <p:sp>
        <p:nvSpPr>
          <p:cNvPr id="3" name="Footer Placeholder 2">
            <a:extLst>
              <a:ext uri="{FF2B5EF4-FFF2-40B4-BE49-F238E27FC236}">
                <a16:creationId xmlns:a16="http://schemas.microsoft.com/office/drawing/2014/main" id="{52B93E07-2407-21F4-E2B8-10BBEA3F2F98}"/>
              </a:ext>
            </a:extLst>
          </p:cNvPr>
          <p:cNvSpPr>
            <a:spLocks noGrp="1"/>
          </p:cNvSpPr>
          <p:nvPr>
            <p:ph type="ftr" sz="quarter" idx="11"/>
          </p:nvPr>
        </p:nvSpPr>
        <p:spPr/>
        <p:txBody>
          <a:bodyPr/>
          <a:lstStyle/>
          <a:p>
            <a:r>
              <a:rPr lang="en-US"/>
              <a:t>Latta slots</a:t>
            </a:r>
          </a:p>
        </p:txBody>
      </p:sp>
      <p:sp>
        <p:nvSpPr>
          <p:cNvPr id="4" name="Title 3">
            <a:extLst>
              <a:ext uri="{FF2B5EF4-FFF2-40B4-BE49-F238E27FC236}">
                <a16:creationId xmlns:a16="http://schemas.microsoft.com/office/drawing/2014/main" id="{9DBD9735-A0FA-EA75-6670-6427ED31CFD5}"/>
              </a:ext>
            </a:extLst>
          </p:cNvPr>
          <p:cNvSpPr>
            <a:spLocks noGrp="1"/>
          </p:cNvSpPr>
          <p:nvPr>
            <p:ph type="title"/>
          </p:nvPr>
        </p:nvSpPr>
        <p:spPr/>
        <p:txBody>
          <a:bodyPr/>
          <a:lstStyle/>
          <a:p>
            <a:r>
              <a:rPr lang="en-US">
                <a:ln w="12700">
                  <a:solidFill>
                    <a:srgbClr val="01E100">
                      <a:lumMod val="60000"/>
                      <a:lumOff val="40000"/>
                    </a:srgbClr>
                  </a:solidFill>
                </a:ln>
                <a:effectLst>
                  <a:glow rad="88900">
                    <a:srgbClr val="01E100">
                      <a:alpha val="50000"/>
                    </a:srgbClr>
                  </a:glow>
                </a:effectLst>
              </a:rPr>
              <a:t>Design ideas &amp; key decisions</a:t>
            </a:r>
            <a:endParaRPr lang="en-US"/>
          </a:p>
        </p:txBody>
      </p:sp>
      <p:sp>
        <p:nvSpPr>
          <p:cNvPr id="5" name="Content Placeholder 4">
            <a:extLst>
              <a:ext uri="{FF2B5EF4-FFF2-40B4-BE49-F238E27FC236}">
                <a16:creationId xmlns:a16="http://schemas.microsoft.com/office/drawing/2014/main" id="{2041963C-F1DD-D8C0-432D-ED976D239025}"/>
              </a:ext>
            </a:extLst>
          </p:cNvPr>
          <p:cNvSpPr>
            <a:spLocks noGrp="1"/>
          </p:cNvSpPr>
          <p:nvPr>
            <p:ph sz="quarter" idx="12"/>
          </p:nvPr>
        </p:nvSpPr>
        <p:spPr>
          <a:xfrm>
            <a:off x="1069848" y="2232279"/>
            <a:ext cx="9144000" cy="4626864"/>
          </a:xfrm>
        </p:spPr>
        <p:txBody>
          <a:bodyPr vert="horz" lIns="0" tIns="0" rIns="0" bIns="0" rtlCol="0" anchor="t">
            <a:noAutofit/>
          </a:bodyPr>
          <a:lstStyle/>
          <a:p>
            <a:r>
              <a:rPr lang="en-US" sz="2400">
                <a:solidFill>
                  <a:schemeClr val="accent5"/>
                </a:solidFill>
              </a:rPr>
              <a:t>Modular vs. Monolithic</a:t>
            </a:r>
          </a:p>
          <a:p>
            <a:pPr lvl="2">
              <a:buFont typeface="Wingdings" panose="020B0604020202020204" pitchFamily="34" charset="0"/>
              <a:buChar char="§"/>
            </a:pPr>
            <a:r>
              <a:rPr lang="en-US" sz="1800">
                <a:solidFill>
                  <a:schemeClr val="accent1">
                    <a:lumMod val="40000"/>
                    <a:lumOff val="60000"/>
                  </a:schemeClr>
                </a:solidFill>
              </a:rPr>
              <a:t>Chose multi-task approach for clearer separation of concerns</a:t>
            </a:r>
          </a:p>
          <a:p>
            <a:r>
              <a:rPr lang="en-US" sz="2400">
                <a:solidFill>
                  <a:schemeClr val="accent5"/>
                </a:solidFill>
              </a:rPr>
              <a:t>Event Queue Communication</a:t>
            </a:r>
          </a:p>
          <a:p>
            <a:pPr lvl="2">
              <a:buFont typeface="Wingdings" panose="020B0604020202020204" pitchFamily="34" charset="0"/>
              <a:buChar char="§"/>
            </a:pPr>
            <a:r>
              <a:rPr lang="en-US" sz="1800">
                <a:solidFill>
                  <a:schemeClr val="accent1">
                    <a:lumMod val="40000"/>
                    <a:lumOff val="60000"/>
                  </a:schemeClr>
                </a:solidFill>
              </a:rPr>
              <a:t>Decouples tasks, prevents blocking</a:t>
            </a:r>
          </a:p>
          <a:p>
            <a:r>
              <a:rPr lang="en-US" sz="2400">
                <a:solidFill>
                  <a:schemeClr val="accent5"/>
                </a:solidFill>
              </a:rPr>
              <a:t>State Machine Control</a:t>
            </a:r>
          </a:p>
          <a:p>
            <a:pPr lvl="2">
              <a:buFont typeface="Wingdings" panose="020B0604020202020204" pitchFamily="34" charset="0"/>
              <a:buChar char="§"/>
            </a:pPr>
            <a:r>
              <a:rPr lang="en-US" sz="1800">
                <a:solidFill>
                  <a:schemeClr val="accent1">
                    <a:lumMod val="40000"/>
                    <a:lumOff val="60000"/>
                  </a:schemeClr>
                </a:solidFill>
              </a:rPr>
              <a:t>Centralized logic for transitions (Idle, Spinning, Win, Lose)</a:t>
            </a:r>
          </a:p>
          <a:p>
            <a:r>
              <a:rPr lang="en-US" sz="2400">
                <a:solidFill>
                  <a:schemeClr val="accent5"/>
                </a:solidFill>
              </a:rPr>
              <a:t>Minimal CPU Usage</a:t>
            </a:r>
          </a:p>
          <a:p>
            <a:pPr lvl="2">
              <a:buFont typeface="Wingdings" panose="020B0604020202020204" pitchFamily="34" charset="0"/>
              <a:buChar char="§"/>
            </a:pPr>
            <a:r>
              <a:rPr lang="en-US" sz="1800">
                <a:solidFill>
                  <a:schemeClr val="accent1">
                    <a:lumMod val="40000"/>
                    <a:lumOff val="60000"/>
                  </a:schemeClr>
                </a:solidFill>
              </a:rPr>
              <a:t>Tasks sleep/block when idle</a:t>
            </a:r>
          </a:p>
        </p:txBody>
      </p:sp>
    </p:spTree>
    <p:extLst>
      <p:ext uri="{BB962C8B-B14F-4D97-AF65-F5344CB8AC3E}">
        <p14:creationId xmlns:p14="http://schemas.microsoft.com/office/powerpoint/2010/main" val="2322653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CDBB9-25CA-2843-D7F1-96D5F461EF7C}"/>
              </a:ext>
            </a:extLst>
          </p:cNvPr>
          <p:cNvSpPr>
            <a:spLocks noGrp="1"/>
          </p:cNvSpPr>
          <p:nvPr>
            <p:ph type="title"/>
          </p:nvPr>
        </p:nvSpPr>
        <p:spPr>
          <a:xfrm>
            <a:off x="2413218" y="-973689"/>
            <a:ext cx="8767175" cy="2971800"/>
          </a:xfrm>
        </p:spPr>
        <p:txBody>
          <a:bodyPr/>
          <a:lstStyle/>
          <a:p>
            <a:r>
              <a:rPr lang="en-US"/>
              <a:t>Task responsibilities</a:t>
            </a:r>
            <a:r>
              <a:rPr lang="en-US" sz="6000"/>
              <a:t> </a:t>
            </a:r>
            <a:endParaRPr lang="en-US"/>
          </a:p>
        </p:txBody>
      </p:sp>
      <p:graphicFrame>
        <p:nvGraphicFramePr>
          <p:cNvPr id="7" name="Content Placeholder 3" descr="Timeline Placeholder ">
            <a:extLst>
              <a:ext uri="{FF2B5EF4-FFF2-40B4-BE49-F238E27FC236}">
                <a16:creationId xmlns:a16="http://schemas.microsoft.com/office/drawing/2014/main" id="{68CC0761-8E9E-4F81-06B7-C2E0B0560BDB}"/>
              </a:ext>
            </a:extLst>
          </p:cNvPr>
          <p:cNvGraphicFramePr>
            <a:graphicFrameLocks noGrp="1"/>
          </p:cNvGraphicFramePr>
          <p:nvPr>
            <p:ph sz="quarter" idx="12"/>
            <p:extLst>
              <p:ext uri="{D42A27DB-BD31-4B8C-83A1-F6EECF244321}">
                <p14:modId xmlns:p14="http://schemas.microsoft.com/office/powerpoint/2010/main" val="355607812"/>
              </p:ext>
            </p:extLst>
          </p:nvPr>
        </p:nvGraphicFramePr>
        <p:xfrm>
          <a:off x="2500638" y="2131579"/>
          <a:ext cx="7200378" cy="4472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33517014-0236-EA80-8ABB-3DF0D3706386}"/>
              </a:ext>
            </a:extLst>
          </p:cNvPr>
          <p:cNvSpPr>
            <a:spLocks noGrp="1"/>
          </p:cNvSpPr>
          <p:nvPr>
            <p:ph type="sldNum" sz="quarter" idx="10"/>
          </p:nvPr>
        </p:nvSpPr>
        <p:spPr/>
        <p:txBody>
          <a:bodyPr/>
          <a:lstStyle/>
          <a:p>
            <a:fld id="{0FF9F32E-65A7-074C-AFA1-DE0771000F54}" type="slidenum">
              <a:rPr lang="en-US" smtClean="0"/>
              <a:pPr/>
              <a:t>7</a:t>
            </a:fld>
            <a:endParaRPr lang="en-US"/>
          </a:p>
        </p:txBody>
      </p:sp>
      <p:sp>
        <p:nvSpPr>
          <p:cNvPr id="3" name="Footer Placeholder 2">
            <a:extLst>
              <a:ext uri="{FF2B5EF4-FFF2-40B4-BE49-F238E27FC236}">
                <a16:creationId xmlns:a16="http://schemas.microsoft.com/office/drawing/2014/main" id="{AF1817FD-E8E8-5B71-4CAB-95944CCD2F63}"/>
              </a:ext>
            </a:extLst>
          </p:cNvPr>
          <p:cNvSpPr>
            <a:spLocks noGrp="1"/>
          </p:cNvSpPr>
          <p:nvPr>
            <p:ph type="ftr" sz="quarter" idx="11"/>
          </p:nvPr>
        </p:nvSpPr>
        <p:spPr/>
        <p:txBody>
          <a:bodyPr/>
          <a:lstStyle/>
          <a:p>
            <a:r>
              <a:rPr lang="en-US"/>
              <a:t>Latta slots</a:t>
            </a:r>
          </a:p>
        </p:txBody>
      </p:sp>
      <p:pic>
        <p:nvPicPr>
          <p:cNvPr id="6487" name="Picture 6486" descr="A purple and green button&#10;&#10;AI-generated content may be incorrect.">
            <a:extLst>
              <a:ext uri="{FF2B5EF4-FFF2-40B4-BE49-F238E27FC236}">
                <a16:creationId xmlns:a16="http://schemas.microsoft.com/office/drawing/2014/main" id="{62882A1F-F6ED-1087-6E78-3B92003CD6E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842626" y="2418241"/>
            <a:ext cx="741647" cy="695849"/>
          </a:xfrm>
          <a:prstGeom prst="rect">
            <a:avLst/>
          </a:prstGeom>
        </p:spPr>
      </p:pic>
      <p:pic>
        <p:nvPicPr>
          <p:cNvPr id="6527" name="Picture 6526" descr="A purple machine with green lights&#10;&#10;AI-generated content may be incorrect.">
            <a:extLst>
              <a:ext uri="{FF2B5EF4-FFF2-40B4-BE49-F238E27FC236}">
                <a16:creationId xmlns:a16="http://schemas.microsoft.com/office/drawing/2014/main" id="{139ECA17-7C13-84D9-464A-78AF8B8D1D8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2717626" y="3958812"/>
            <a:ext cx="866385" cy="808843"/>
          </a:xfrm>
          <a:prstGeom prst="rect">
            <a:avLst/>
          </a:prstGeom>
        </p:spPr>
      </p:pic>
      <p:pic>
        <p:nvPicPr>
          <p:cNvPr id="6543" name="Picture 6542" descr="A purple toy computer with a green screen&#10;&#10;AI-generated content may be incorrect.">
            <a:extLst>
              <a:ext uri="{FF2B5EF4-FFF2-40B4-BE49-F238E27FC236}">
                <a16:creationId xmlns:a16="http://schemas.microsoft.com/office/drawing/2014/main" id="{A2BEB78A-B741-472D-FCA2-AF34B2A74412}"/>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760162" y="5532525"/>
            <a:ext cx="915184" cy="839114"/>
          </a:xfrm>
          <a:prstGeom prst="rect">
            <a:avLst/>
          </a:prstGeom>
        </p:spPr>
      </p:pic>
    </p:spTree>
    <p:extLst>
      <p:ext uri="{BB962C8B-B14F-4D97-AF65-F5344CB8AC3E}">
        <p14:creationId xmlns:p14="http://schemas.microsoft.com/office/powerpoint/2010/main" val="757559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86A0C0-5D31-46B7-AD51-C797A8DDBE1B}"/>
              </a:ext>
            </a:extLst>
          </p:cNvPr>
          <p:cNvSpPr>
            <a:spLocks noGrp="1"/>
          </p:cNvSpPr>
          <p:nvPr>
            <p:ph type="ftr" sz="quarter" idx="10"/>
          </p:nvPr>
        </p:nvSpPr>
        <p:spPr/>
        <p:txBody>
          <a:bodyPr/>
          <a:lstStyle/>
          <a:p>
            <a:r>
              <a:rPr lang="en-US">
                <a:solidFill>
                  <a:schemeClr val="accent6"/>
                </a:solidFill>
              </a:rPr>
              <a:t>Latta slots</a:t>
            </a:r>
          </a:p>
        </p:txBody>
      </p:sp>
      <p:sp>
        <p:nvSpPr>
          <p:cNvPr id="3" name="Slide Number Placeholder 2">
            <a:extLst>
              <a:ext uri="{FF2B5EF4-FFF2-40B4-BE49-F238E27FC236}">
                <a16:creationId xmlns:a16="http://schemas.microsoft.com/office/drawing/2014/main" id="{E3B60D23-3F14-DC5A-5BF3-640D82E7A6F6}"/>
              </a:ext>
            </a:extLst>
          </p:cNvPr>
          <p:cNvSpPr>
            <a:spLocks noGrp="1"/>
          </p:cNvSpPr>
          <p:nvPr>
            <p:ph type="sldNum" sz="quarter" idx="11"/>
          </p:nvPr>
        </p:nvSpPr>
        <p:spPr/>
        <p:txBody>
          <a:bodyPr/>
          <a:lstStyle/>
          <a:p>
            <a:fld id="{0FF9F32E-65A7-074C-AFA1-DE0771000F54}" type="slidenum">
              <a:rPr lang="en-US" dirty="0" smtClean="0">
                <a:solidFill>
                  <a:schemeClr val="accent6"/>
                </a:solidFill>
              </a:rPr>
              <a:pPr/>
              <a:t>8</a:t>
            </a:fld>
            <a:endParaRPr lang="en-US">
              <a:solidFill>
                <a:schemeClr val="accent6"/>
              </a:solidFill>
            </a:endParaRPr>
          </a:p>
        </p:txBody>
      </p:sp>
      <p:pic>
        <p:nvPicPr>
          <p:cNvPr id="6" name="Picture 5" descr="A computer screen shot of a program code&#10;&#10;AI-generated content may be incorrect.">
            <a:extLst>
              <a:ext uri="{FF2B5EF4-FFF2-40B4-BE49-F238E27FC236}">
                <a16:creationId xmlns:a16="http://schemas.microsoft.com/office/drawing/2014/main" id="{C2E6216B-DB9A-D838-007C-EA177F53A832}"/>
              </a:ext>
            </a:extLst>
          </p:cNvPr>
          <p:cNvPicPr>
            <a:picLocks noChangeAspect="1"/>
          </p:cNvPicPr>
          <p:nvPr/>
        </p:nvPicPr>
        <p:blipFill>
          <a:blip r:embed="rId2"/>
          <a:stretch>
            <a:fillRect/>
          </a:stretch>
        </p:blipFill>
        <p:spPr>
          <a:xfrm>
            <a:off x="704850" y="304800"/>
            <a:ext cx="4514850" cy="2867025"/>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EF882A87-B57C-F51A-4125-271B0DAA1736}"/>
              </a:ext>
            </a:extLst>
          </p:cNvPr>
          <p:cNvPicPr>
            <a:picLocks noChangeAspect="1"/>
          </p:cNvPicPr>
          <p:nvPr/>
        </p:nvPicPr>
        <p:blipFill>
          <a:blip r:embed="rId3"/>
          <a:stretch>
            <a:fillRect/>
          </a:stretch>
        </p:blipFill>
        <p:spPr>
          <a:xfrm>
            <a:off x="500063" y="3167063"/>
            <a:ext cx="11163300" cy="3686175"/>
          </a:xfrm>
          <a:prstGeom prst="rect">
            <a:avLst/>
          </a:prstGeom>
        </p:spPr>
      </p:pic>
      <p:pic>
        <p:nvPicPr>
          <p:cNvPr id="10" name="Picture 9" descr="A screen shot of a computer code&#10;&#10;AI-generated content may be incorrect.">
            <a:extLst>
              <a:ext uri="{FF2B5EF4-FFF2-40B4-BE49-F238E27FC236}">
                <a16:creationId xmlns:a16="http://schemas.microsoft.com/office/drawing/2014/main" id="{CD63C329-61D7-2E4D-5954-8C1EA2842269}"/>
              </a:ext>
            </a:extLst>
          </p:cNvPr>
          <p:cNvPicPr>
            <a:picLocks noChangeAspect="1"/>
          </p:cNvPicPr>
          <p:nvPr/>
        </p:nvPicPr>
        <p:blipFill>
          <a:blip r:embed="rId4"/>
          <a:stretch>
            <a:fillRect/>
          </a:stretch>
        </p:blipFill>
        <p:spPr>
          <a:xfrm>
            <a:off x="6005513" y="300038"/>
            <a:ext cx="5248275" cy="2428875"/>
          </a:xfrm>
          <a:prstGeom prst="rect">
            <a:avLst/>
          </a:prstGeom>
        </p:spPr>
      </p:pic>
    </p:spTree>
    <p:extLst>
      <p:ext uri="{BB962C8B-B14F-4D97-AF65-F5344CB8AC3E}">
        <p14:creationId xmlns:p14="http://schemas.microsoft.com/office/powerpoint/2010/main" val="729607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E61C3C-DCE6-6529-11DC-2348CEE2505E}"/>
              </a:ext>
            </a:extLst>
          </p:cNvPr>
          <p:cNvSpPr>
            <a:spLocks noGrp="1"/>
          </p:cNvSpPr>
          <p:nvPr>
            <p:ph type="ftr" sz="quarter" idx="10"/>
          </p:nvPr>
        </p:nvSpPr>
        <p:spPr/>
        <p:txBody>
          <a:bodyPr/>
          <a:lstStyle/>
          <a:p>
            <a:r>
              <a:rPr lang="en-US"/>
              <a:t>Latta slots</a:t>
            </a:r>
          </a:p>
        </p:txBody>
      </p:sp>
      <p:sp>
        <p:nvSpPr>
          <p:cNvPr id="3" name="Slide Number Placeholder 2">
            <a:extLst>
              <a:ext uri="{FF2B5EF4-FFF2-40B4-BE49-F238E27FC236}">
                <a16:creationId xmlns:a16="http://schemas.microsoft.com/office/drawing/2014/main" id="{6A1A7382-8AC2-DBB3-2C5B-1F5AC8CDE512}"/>
              </a:ext>
            </a:extLst>
          </p:cNvPr>
          <p:cNvSpPr>
            <a:spLocks noGrp="1"/>
          </p:cNvSpPr>
          <p:nvPr>
            <p:ph type="sldNum" sz="quarter" idx="11"/>
          </p:nvPr>
        </p:nvSpPr>
        <p:spPr/>
        <p:txBody>
          <a:bodyPr/>
          <a:lstStyle/>
          <a:p>
            <a:fld id="{0FF9F32E-65A7-074C-AFA1-DE0771000F54}" type="slidenum">
              <a:rPr lang="en-US" smtClean="0"/>
              <a:pPr/>
              <a:t>9</a:t>
            </a:fld>
            <a:endParaRPr lang="en-US"/>
          </a:p>
        </p:txBody>
      </p:sp>
      <p:sp>
        <p:nvSpPr>
          <p:cNvPr id="5" name="Text Placeholder 5">
            <a:extLst>
              <a:ext uri="{FF2B5EF4-FFF2-40B4-BE49-F238E27FC236}">
                <a16:creationId xmlns:a16="http://schemas.microsoft.com/office/drawing/2014/main" id="{BE03BCDE-112F-826F-105B-A50A90F36B14}"/>
              </a:ext>
            </a:extLst>
          </p:cNvPr>
          <p:cNvSpPr txBox="1">
            <a:spLocks/>
          </p:cNvSpPr>
          <p:nvPr/>
        </p:nvSpPr>
        <p:spPr>
          <a:xfrm>
            <a:off x="533400" y="1976247"/>
            <a:ext cx="4114800" cy="34290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00"/>
              </a:lnSpc>
              <a:buNone/>
            </a:pPr>
            <a:r>
              <a:rPr lang="en-US" sz="1600" i="1">
                <a:ln w="12700">
                  <a:solidFill>
                    <a:srgbClr val="01E100">
                      <a:lumMod val="60000"/>
                      <a:lumOff val="40000"/>
                    </a:srgbClr>
                  </a:solidFill>
                </a:ln>
                <a:solidFill>
                  <a:schemeClr val="bg1"/>
                </a:solidFill>
                <a:effectLst>
                  <a:glow rad="88900">
                    <a:srgbClr val="01E100">
                      <a:alpha val="50000"/>
                    </a:srgbClr>
                  </a:glow>
                </a:effectLst>
                <a:cs typeface="Calibri"/>
              </a:rPr>
              <a:t>     DEBUG MODE SEEDING</a:t>
            </a:r>
            <a:endParaRPr lang="en-US" sz="1600">
              <a:ln w="12700">
                <a:solidFill>
                  <a:srgbClr val="01E100">
                    <a:lumMod val="60000"/>
                    <a:lumOff val="40000"/>
                  </a:srgbClr>
                </a:solidFill>
              </a:ln>
              <a:solidFill>
                <a:schemeClr val="bg1"/>
              </a:solidFill>
              <a:effectLst>
                <a:glow rad="88900">
                  <a:srgbClr val="01E100">
                    <a:alpha val="50000"/>
                  </a:srgbClr>
                </a:glow>
              </a:effectLst>
              <a:cs typeface="Calibri"/>
            </a:endParaRPr>
          </a:p>
          <a:p>
            <a:pPr>
              <a:lnSpc>
                <a:spcPts val="2800"/>
              </a:lnSpc>
            </a:pPr>
            <a:endParaRPr lang="en-US" sz="1600" i="1">
              <a:ln w="12700">
                <a:solidFill>
                  <a:srgbClr val="01E100">
                    <a:lumMod val="60000"/>
                    <a:lumOff val="40000"/>
                  </a:srgbClr>
                </a:solidFill>
              </a:ln>
              <a:solidFill>
                <a:schemeClr val="bg1"/>
              </a:solidFill>
              <a:effectLst>
                <a:glow rad="88900">
                  <a:srgbClr val="01E100">
                    <a:alpha val="50000"/>
                  </a:srgbClr>
                </a:glow>
              </a:effectLst>
              <a:cs typeface="Calibri"/>
            </a:endParaRPr>
          </a:p>
          <a:p>
            <a:pPr marL="0" indent="0">
              <a:lnSpc>
                <a:spcPts val="2800"/>
              </a:lnSpc>
              <a:buNone/>
            </a:pPr>
            <a:r>
              <a:rPr lang="en-US" sz="1600" i="1">
                <a:ln w="12700">
                  <a:solidFill>
                    <a:srgbClr val="01E100">
                      <a:lumMod val="60000"/>
                      <a:lumOff val="40000"/>
                    </a:srgbClr>
                  </a:solidFill>
                </a:ln>
                <a:solidFill>
                  <a:schemeClr val="bg1"/>
                </a:solidFill>
                <a:effectLst>
                  <a:glow rad="88900">
                    <a:srgbClr val="01E100">
                      <a:alpha val="50000"/>
                    </a:srgbClr>
                  </a:glow>
                </a:effectLst>
                <a:cs typeface="Calibri"/>
              </a:rPr>
              <a:t> RELEASE MODE SEEDING</a:t>
            </a:r>
          </a:p>
          <a:p>
            <a:pPr>
              <a:lnSpc>
                <a:spcPts val="2800"/>
              </a:lnSpc>
            </a:pPr>
            <a:endParaRPr lang="en-US" sz="1600" i="1">
              <a:ln w="12700">
                <a:solidFill>
                  <a:srgbClr val="01E100">
                    <a:lumMod val="60000"/>
                    <a:lumOff val="40000"/>
                  </a:srgbClr>
                </a:solidFill>
              </a:ln>
              <a:solidFill>
                <a:schemeClr val="bg1"/>
              </a:solidFill>
              <a:effectLst>
                <a:glow rad="88900">
                  <a:srgbClr val="01E100">
                    <a:alpha val="50000"/>
                  </a:srgbClr>
                </a:glow>
              </a:effectLst>
              <a:cs typeface="Calibri"/>
            </a:endParaRPr>
          </a:p>
          <a:p>
            <a:pPr marL="0" indent="0">
              <a:lnSpc>
                <a:spcPts val="2800"/>
              </a:lnSpc>
              <a:buNone/>
            </a:pPr>
            <a:r>
              <a:rPr lang="en-US" sz="1600" i="1">
                <a:ln w="12700">
                  <a:solidFill>
                    <a:srgbClr val="01E100">
                      <a:lumMod val="60000"/>
                      <a:lumOff val="40000"/>
                    </a:srgbClr>
                  </a:solidFill>
                </a:ln>
                <a:solidFill>
                  <a:schemeClr val="bg1"/>
                </a:solidFill>
                <a:effectLst>
                  <a:glow rad="88900">
                    <a:srgbClr val="01E100">
                      <a:alpha val="50000"/>
                    </a:srgbClr>
                  </a:glow>
                </a:effectLst>
                <a:cs typeface="Calibri"/>
              </a:rPr>
              <a:t> WHY IT MATTERS</a:t>
            </a:r>
            <a:endParaRPr lang="en-US">
              <a:solidFill>
                <a:schemeClr val="bg1"/>
              </a:solidFill>
            </a:endParaRPr>
          </a:p>
        </p:txBody>
      </p:sp>
      <p:sp>
        <p:nvSpPr>
          <p:cNvPr id="7" name="TextBox 6">
            <a:extLst>
              <a:ext uri="{FF2B5EF4-FFF2-40B4-BE49-F238E27FC236}">
                <a16:creationId xmlns:a16="http://schemas.microsoft.com/office/drawing/2014/main" id="{86B97C60-6D48-6C0A-BF36-A2040A8783C9}"/>
              </a:ext>
            </a:extLst>
          </p:cNvPr>
          <p:cNvSpPr txBox="1"/>
          <p:nvPr/>
        </p:nvSpPr>
        <p:spPr>
          <a:xfrm>
            <a:off x="996431" y="2354835"/>
            <a:ext cx="43617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400" b="1">
                <a:solidFill>
                  <a:schemeClr val="accent5"/>
                </a:solidFill>
              </a:rPr>
              <a:t>Uses </a:t>
            </a:r>
            <a:r>
              <a:rPr lang="en-US" sz="1400" b="1" err="1">
                <a:solidFill>
                  <a:schemeClr val="accent5"/>
                </a:solidFill>
              </a:rPr>
              <a:t>xTaskGetTickCount</a:t>
            </a:r>
            <a:r>
              <a:rPr lang="en-US" sz="1400" b="1">
                <a:solidFill>
                  <a:schemeClr val="accent5"/>
                </a:solidFill>
              </a:rPr>
              <a:t>() to generate a repeatable seed</a:t>
            </a:r>
            <a:endParaRPr lang="en-US">
              <a:solidFill>
                <a:schemeClr val="accent5"/>
              </a:solidFill>
            </a:endParaRPr>
          </a:p>
        </p:txBody>
      </p:sp>
      <p:sp>
        <p:nvSpPr>
          <p:cNvPr id="9" name="TextBox 8">
            <a:extLst>
              <a:ext uri="{FF2B5EF4-FFF2-40B4-BE49-F238E27FC236}">
                <a16:creationId xmlns:a16="http://schemas.microsoft.com/office/drawing/2014/main" id="{A9E69110-E81F-96E6-F09A-0D6345F5F69E}"/>
              </a:ext>
            </a:extLst>
          </p:cNvPr>
          <p:cNvSpPr txBox="1"/>
          <p:nvPr/>
        </p:nvSpPr>
        <p:spPr>
          <a:xfrm>
            <a:off x="996431" y="3316859"/>
            <a:ext cx="491424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400" b="1" i="1">
                <a:solidFill>
                  <a:schemeClr val="accent5"/>
                </a:solidFill>
              </a:rPr>
              <a:t>Uses the hardware RNG via </a:t>
            </a:r>
            <a:r>
              <a:rPr lang="en-US" sz="1400" b="1" i="1" err="1">
                <a:solidFill>
                  <a:schemeClr val="accent5"/>
                </a:solidFill>
              </a:rPr>
              <a:t>HAL_RNG_GenerateRandomNumber</a:t>
            </a:r>
            <a:r>
              <a:rPr lang="en-US" sz="1400" b="1" i="1">
                <a:solidFill>
                  <a:schemeClr val="accent5"/>
                </a:solidFill>
              </a:rPr>
              <a:t>()</a:t>
            </a:r>
            <a:endParaRPr lang="en-US" sz="1400">
              <a:solidFill>
                <a:schemeClr val="accent5"/>
              </a:solidFill>
            </a:endParaRPr>
          </a:p>
          <a:p>
            <a:endParaRPr lang="en-US" sz="1400" b="1">
              <a:solidFill>
                <a:schemeClr val="accent5"/>
              </a:solidFill>
            </a:endParaRPr>
          </a:p>
        </p:txBody>
      </p:sp>
      <p:sp>
        <p:nvSpPr>
          <p:cNvPr id="11" name="TextBox 10">
            <a:extLst>
              <a:ext uri="{FF2B5EF4-FFF2-40B4-BE49-F238E27FC236}">
                <a16:creationId xmlns:a16="http://schemas.microsoft.com/office/drawing/2014/main" id="{26EA3BB8-F7E0-3BA0-C9B3-2A87171E7DE2}"/>
              </a:ext>
            </a:extLst>
          </p:cNvPr>
          <p:cNvSpPr txBox="1"/>
          <p:nvPr/>
        </p:nvSpPr>
        <p:spPr>
          <a:xfrm>
            <a:off x="996431" y="4307459"/>
            <a:ext cx="4485619" cy="11849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ts val="2800"/>
              </a:lnSpc>
              <a:spcBef>
                <a:spcPts val="1000"/>
              </a:spcBef>
              <a:buFont typeface="Wingdings"/>
              <a:buChar char="q"/>
            </a:pPr>
            <a:r>
              <a:rPr lang="en-US" sz="1400" b="1" i="1">
                <a:solidFill>
                  <a:schemeClr val="accent5"/>
                </a:solidFill>
              </a:rPr>
              <a:t>Guarantees game outcomes are independent</a:t>
            </a:r>
            <a:endParaRPr lang="en-US" sz="1400">
              <a:solidFill>
                <a:schemeClr val="accent5"/>
              </a:solidFill>
            </a:endParaRPr>
          </a:p>
          <a:p>
            <a:pPr marL="285750" indent="-285750">
              <a:lnSpc>
                <a:spcPts val="2800"/>
              </a:lnSpc>
              <a:spcBef>
                <a:spcPts val="1000"/>
              </a:spcBef>
              <a:buFont typeface="Wingdings"/>
              <a:buChar char="q"/>
            </a:pPr>
            <a:r>
              <a:rPr lang="en-US" sz="1400" b="1" i="1">
                <a:solidFill>
                  <a:schemeClr val="accent5"/>
                </a:solidFill>
              </a:rPr>
              <a:t>Critical for fair gaming</a:t>
            </a:r>
            <a:endParaRPr lang="en-US" sz="1400">
              <a:solidFill>
                <a:schemeClr val="accent5"/>
              </a:solidFill>
            </a:endParaRPr>
          </a:p>
          <a:p>
            <a:endParaRPr lang="en-US" sz="1600" b="1">
              <a:solidFill>
                <a:schemeClr val="accent5"/>
              </a:solidFill>
            </a:endParaRPr>
          </a:p>
        </p:txBody>
      </p:sp>
      <p:pic>
        <p:nvPicPr>
          <p:cNvPr id="13" name="Picture 12" descr="A computer screen shot of text&#10;&#10;AI-generated content may be incorrect.">
            <a:extLst>
              <a:ext uri="{FF2B5EF4-FFF2-40B4-BE49-F238E27FC236}">
                <a16:creationId xmlns:a16="http://schemas.microsoft.com/office/drawing/2014/main" id="{A40ACF05-EBC5-FB10-AD7C-33814BCBC4A2}"/>
              </a:ext>
            </a:extLst>
          </p:cNvPr>
          <p:cNvPicPr>
            <a:picLocks noChangeAspect="1"/>
          </p:cNvPicPr>
          <p:nvPr/>
        </p:nvPicPr>
        <p:blipFill>
          <a:blip r:embed="rId2"/>
          <a:stretch>
            <a:fillRect/>
          </a:stretch>
        </p:blipFill>
        <p:spPr>
          <a:xfrm>
            <a:off x="5362575" y="1919288"/>
            <a:ext cx="6429375" cy="2790825"/>
          </a:xfrm>
          <a:prstGeom prst="rect">
            <a:avLst/>
          </a:prstGeom>
        </p:spPr>
      </p:pic>
      <p:sp>
        <p:nvSpPr>
          <p:cNvPr id="15" name="Title 1">
            <a:extLst>
              <a:ext uri="{FF2B5EF4-FFF2-40B4-BE49-F238E27FC236}">
                <a16:creationId xmlns:a16="http://schemas.microsoft.com/office/drawing/2014/main" id="{385EF3B4-058A-8506-C789-01F92AE21358}"/>
              </a:ext>
            </a:extLst>
          </p:cNvPr>
          <p:cNvSpPr txBox="1">
            <a:spLocks/>
          </p:cNvSpPr>
          <p:nvPr/>
        </p:nvSpPr>
        <p:spPr>
          <a:xfrm>
            <a:off x="839788" y="114300"/>
            <a:ext cx="5589587" cy="1600200"/>
          </a:xfrm>
          <a:prstGeom prst="rect">
            <a:avLst/>
          </a:prstGeom>
        </p:spPr>
        <p:txBody>
          <a:bodyPr lIns="91440" tIns="45720" rIns="91440" bIns="45720" anchor="b">
            <a:noAutofit/>
          </a:bodyPr>
          <a:lst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a:lstStyle>
          <a:p>
            <a:r>
              <a:rPr lang="en-US" sz="4400">
                <a:ln w="12700">
                  <a:solidFill>
                    <a:srgbClr val="01E100">
                      <a:lumMod val="60000"/>
                      <a:lumOff val="40000"/>
                    </a:srgbClr>
                  </a:solidFill>
                </a:ln>
                <a:solidFill>
                  <a:schemeClr val="accent6"/>
                </a:solidFill>
                <a:effectLst>
                  <a:glow rad="88900">
                    <a:srgbClr val="01E100">
                      <a:alpha val="50000"/>
                    </a:srgbClr>
                  </a:glow>
                </a:effectLst>
              </a:rPr>
              <a:t>randomness</a:t>
            </a:r>
          </a:p>
        </p:txBody>
      </p:sp>
    </p:spTree>
    <p:extLst>
      <p:ext uri="{BB962C8B-B14F-4D97-AF65-F5344CB8AC3E}">
        <p14:creationId xmlns:p14="http://schemas.microsoft.com/office/powerpoint/2010/main" val="3842261175"/>
      </p:ext>
    </p:extLst>
  </p:cSld>
  <p:clrMapOvr>
    <a:masterClrMapping/>
  </p:clrMapOvr>
</p:sld>
</file>

<file path=ppt/theme/theme1.xml><?xml version="1.0" encoding="utf-8"?>
<a:theme xmlns:a="http://schemas.openxmlformats.org/drawingml/2006/main" name="Office Theme">
  <a:themeElements>
    <a:clrScheme name="Artist Portfolio">
      <a:dk1>
        <a:srgbClr val="000000"/>
      </a:dk1>
      <a:lt1>
        <a:srgbClr val="FFFFFF"/>
      </a:lt1>
      <a:dk2>
        <a:srgbClr val="44546A"/>
      </a:dk2>
      <a:lt2>
        <a:srgbClr val="E7E6E6"/>
      </a:lt2>
      <a:accent1>
        <a:srgbClr val="01E100"/>
      </a:accent1>
      <a:accent2>
        <a:srgbClr val="0A2965"/>
      </a:accent2>
      <a:accent3>
        <a:srgbClr val="FF8BE3"/>
      </a:accent3>
      <a:accent4>
        <a:srgbClr val="005AFF"/>
      </a:accent4>
      <a:accent5>
        <a:srgbClr val="C2F3FE"/>
      </a:accent5>
      <a:accent6>
        <a:srgbClr val="AB63F9"/>
      </a:accent6>
      <a:hlink>
        <a:srgbClr val="0563C1"/>
      </a:hlink>
      <a:folHlink>
        <a:srgbClr val="954F72"/>
      </a:folHlink>
    </a:clrScheme>
    <a:fontScheme name="Custom 4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B1032B-3266-49E0-955D-06CFE9E2198F}">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0B8E2D0-6FB9-4EF9-8111-3420756DAF1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67184A1-71A5-4945-B1A1-43FE0CE17A89}">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{4DB2C6C5-40E0-B843-B323-8C403F383D79}tf10001073</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Latta slots</vt:lpstr>
      <vt:lpstr>Agenda</vt:lpstr>
      <vt:lpstr>Project goals</vt:lpstr>
      <vt:lpstr>Top level architecture</vt:lpstr>
      <vt:lpstr> an idiot admires complexity, a genius admires simplicity</vt:lpstr>
      <vt:lpstr>Design ideas &amp; key decisions</vt:lpstr>
      <vt:lpstr>Task responsibilities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TOUR DATES</vt:lpstr>
      <vt:lpstr>Tour</vt:lpstr>
      <vt:lpstr>How to</vt:lpstr>
      <vt:lpstr>YOUR CITY </vt:lpstr>
      <vt:lpstr>PowerPoint Presentation</vt:lpstr>
      <vt:lpstr>randomness</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2025-03-27T02:10:45Z</dcterms:created>
  <dcterms:modified xsi:type="dcterms:W3CDTF">2025-03-28T04:53:39Z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